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72" r:id="rId2"/>
    <p:sldMasterId id="2147483684" r:id="rId3"/>
    <p:sldMasterId id="2147483696" r:id="rId4"/>
  </p:sldMasterIdLst>
  <p:notesMasterIdLst>
    <p:notesMasterId r:id="rId27"/>
  </p:notesMasterIdLst>
  <p:sldIdLst>
    <p:sldId id="324" r:id="rId5"/>
    <p:sldId id="257" r:id="rId6"/>
    <p:sldId id="258" r:id="rId7"/>
    <p:sldId id="275" r:id="rId8"/>
    <p:sldId id="299" r:id="rId9"/>
    <p:sldId id="277" r:id="rId10"/>
    <p:sldId id="300" r:id="rId11"/>
    <p:sldId id="279" r:id="rId12"/>
    <p:sldId id="301" r:id="rId13"/>
    <p:sldId id="281" r:id="rId14"/>
    <p:sldId id="302" r:id="rId15"/>
    <p:sldId id="283" r:id="rId16"/>
    <p:sldId id="338" r:id="rId17"/>
    <p:sldId id="284" r:id="rId18"/>
    <p:sldId id="339" r:id="rId19"/>
    <p:sldId id="286" r:id="rId20"/>
    <p:sldId id="343" r:id="rId21"/>
    <p:sldId id="340" r:id="rId22"/>
    <p:sldId id="344" r:id="rId23"/>
    <p:sldId id="292" r:id="rId24"/>
    <p:sldId id="341" r:id="rId25"/>
    <p:sldId id="2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jf29TyCSsarufbAj7c4cxx1767J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1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56"/>
    <p:restoredTop sz="93891" autoAdjust="0"/>
  </p:normalViewPr>
  <p:slideViewPr>
    <p:cSldViewPr snapToGrid="0">
      <p:cViewPr varScale="1">
        <p:scale>
          <a:sx n="68" d="100"/>
          <a:sy n="68" d="100"/>
        </p:scale>
        <p:origin x="59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51"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4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ictionary.cambridge.org/us/dictionary/english/want"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ictionary.cambridge.org/us/dictionary/english/achieve" TargetMode="External"/><Relationship Id="rId4" Type="http://schemas.openxmlformats.org/officeDocument/2006/relationships/hyperlink" Target="https://dictionary.cambridge.org/us/dictionary/english/succeed"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000000"/>
                </a:solidFill>
                <a:effectLst/>
                <a:latin typeface="Arial" panose="020B0604020202020204" pitchFamily="34" charset="0"/>
              </a:rPr>
              <a:t>Cho </a:t>
            </a:r>
            <a:r>
              <a:rPr lang="en-US" sz="1800" b="0" i="0" u="none" strike="noStrike" dirty="0" err="1">
                <a:solidFill>
                  <a:srgbClr val="000000"/>
                </a:solidFill>
                <a:effectLst/>
                <a:latin typeface="Arial" panose="020B0604020202020204" pitchFamily="34" charset="0"/>
              </a:rPr>
              <a:t>tgian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làm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mindmap</a:t>
            </a:r>
            <a:r>
              <a:rPr lang="en-US" sz="1800" b="0" i="0" u="none" strike="noStrike" dirty="0">
                <a:solidFill>
                  <a:srgbClr val="000000"/>
                </a:solidFill>
                <a:effectLst/>
                <a:latin typeface="Arial" panose="020B0604020202020204" pitchFamily="34" charset="0"/>
              </a:rPr>
              <a:t> (or </a:t>
            </a:r>
            <a:r>
              <a:rPr lang="en-US" sz="1800" b="0" i="0" u="none" strike="noStrike" dirty="0" err="1">
                <a:solidFill>
                  <a:srgbClr val="000000"/>
                </a:solidFill>
                <a:effectLst/>
                <a:latin typeface="Arial" panose="020B0604020202020204" pitchFamily="34" charset="0"/>
              </a:rPr>
              <a:t>tìm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hiểu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trước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về</a:t>
            </a:r>
            <a:r>
              <a:rPr lang="en-US" sz="1800" b="0" i="0" u="none" strike="noStrike" dirty="0">
                <a:solidFill>
                  <a:srgbClr val="000000"/>
                </a:solidFill>
                <a:effectLst/>
                <a:latin typeface="Arial" panose="020B0604020202020204" pitchFamily="34" charset="0"/>
              </a:rPr>
              <a:t> group development stage</a:t>
            </a:r>
            <a:endParaRPr lang="en-US" b="0" u="none" dirty="0"/>
          </a:p>
        </p:txBody>
      </p:sp>
      <p:sp>
        <p:nvSpPr>
          <p:cNvPr id="489" name="Google Shape;48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8329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Group development stages: Như các bạn đã làm hoạt động vẽ mindmap với nhau, cta có 5 giai đoạn chính trong quá trình hình thành nên một nhóm:</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-Forming: gđ hình thành nhóm: các thành viên sẽ trong tâm thế thận trọng và trao đổi lịch sư với nhau, thận trọng xác định mục tiêu cá nhân của họ ở tỏng nhóm cũng như mục tiêu chung của nhóm</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-Storming: gđ hình thành xung đột: cạnh tranh cho địa vị trong nhóm và công khai những quan điểm đối lập, mâu thuẫn, đối mặt với 2 cặp đối lập biện chứng ta đã thấy ở chương 1: conflict-cohesion và leadership – followership</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-Norming: gđ hình thành cá quy tắc, tiêu chuẩn trong nhóm: giải quyết tình trạng xung đột địa vị trong nhóm và thiết lập các chuẩn mực -&gt; đã cho các nhóm thực hành xây dựng quy tắc làm việc nhóm và present</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-Performing: gđ thực hiện: đảm nhận các vai trò thích hợp và làm việc hiệu quả, các tvien thích nghi và thay đổi cho phù hợp với nhu cầu của nhóm và mục tiêu của nhóm</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-Adjourning: gđ bão hòa: thường đến gđ này nhóm đã đạt được mục tiêu đề ra và có thể bắt đầu quá trình rời nhóm hoặc tiếp tục duy trì</a:t>
            </a:r>
            <a:endParaRPr lang="vi-VN" b="0" dirty="0">
              <a:effectLst/>
            </a:endParaRPr>
          </a:p>
        </p:txBody>
      </p:sp>
      <p:sp>
        <p:nvSpPr>
          <p:cNvPr id="533" name="Google Shape;53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A3561"/>
                </a:solidFill>
                <a:effectLst/>
                <a:latin typeface="Source Sans Pro" panose="020B0503030403020204" pitchFamily="34" charset="0"/>
              </a:rPr>
              <a:t>adjourn</a:t>
            </a:r>
            <a:r>
              <a:rPr lang="en-US" b="0" i="0" dirty="0">
                <a:solidFill>
                  <a:srgbClr val="333333"/>
                </a:solidFill>
                <a:effectLst/>
                <a:latin typeface="Lucida Sans Unicode" panose="020B0602030504020204" pitchFamily="34" charset="0"/>
              </a:rPr>
              <a:t>/</a:t>
            </a:r>
            <a:r>
              <a:rPr lang="en-US" b="0" i="0" dirty="0" err="1">
                <a:solidFill>
                  <a:srgbClr val="333333"/>
                </a:solidFill>
                <a:effectLst/>
                <a:latin typeface="Lucida Sans Unicode" panose="020B0602030504020204" pitchFamily="34" charset="0"/>
              </a:rPr>
              <a:t>əˈdʒɜːrn</a:t>
            </a:r>
            <a:r>
              <a:rPr lang="en-US" b="0" i="0" dirty="0">
                <a:solidFill>
                  <a:srgbClr val="333333"/>
                </a:solidFill>
                <a:effectLst/>
                <a:latin typeface="Lucida Sans Unicode" panose="020B0602030504020204" pitchFamily="34" charset="0"/>
              </a:rPr>
              <a:t>/: </a:t>
            </a:r>
            <a:r>
              <a:rPr lang="en-US" b="0" i="0" dirty="0">
                <a:solidFill>
                  <a:srgbClr val="333333"/>
                </a:solidFill>
                <a:effectLst/>
                <a:latin typeface="Source Sans Pro" panose="020B0503030403020204" pitchFamily="34" charset="0"/>
              </a:rPr>
              <a:t>to stop a meeting or an official process, especially a trial, for a period of time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CD5501A-5408-4FD2-99FC-29C3BD43C8C9}"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153583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Làm việc theo nhóm đặc biệt hữu ích khi cta cần đưa ra quyết định, vì các nhóm có thể thu hút nhiều nguồn lực hơn là một cá nhân đơn độc. Các nhóm không chỉ tạo ra nhiều ý tưởng và giải pháp khả thi hơn bằng cách thảo luận vấn đề mà còn có thể đánh giá khách quan hơn các lựa chọn mà họ đưa ra trong quá trình thảo luận (vì cta có nhiều hơn 1 quan điểm, 1 ý kiến.</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Tuy nhiên, không phải lúc nào các nhóm cũng đưa ra quyết định đúng đắn. Ví dụ, các bồi thẩm đoàn đôi khi đưa ra các phán quyết trái ngược với bằng chứng được đưa ra, hay cta thấy có những th người vô tội bị phán quyết sai. Tại sao đôi khi các nhóm đưa ra quyết định kém?</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Điều này có thể xảy ra với 2 hiện tượng sau: Sự phân cực trong nhóm và hiện tượng Groupthink (tạm dịch là: tư duy tập thể)</a:t>
            </a:r>
            <a:endParaRPr lang="vi-VN" b="0" dirty="0">
              <a:effectLst/>
            </a:endParaRPr>
          </a:p>
        </p:txBody>
      </p:sp>
      <p:sp>
        <p:nvSpPr>
          <p:cNvPr id="540" name="Google Shape;54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Đọc ví dụ màu </a:t>
            </a:r>
            <a:r>
              <a:rPr lang="en-US" sz="1800" b="0" i="0" u="none" strike="noStrike" dirty="0" err="1">
                <a:solidFill>
                  <a:srgbClr val="000000"/>
                </a:solidFill>
                <a:effectLst/>
                <a:latin typeface="Arial" panose="020B0604020202020204" pitchFamily="34" charset="0"/>
              </a:rPr>
              <a:t>trắng</a:t>
            </a:r>
            <a:r>
              <a:rPr lang="vi-VN" sz="1800" b="0" i="0" u="none" strike="noStrike" dirty="0">
                <a:solidFill>
                  <a:srgbClr val="000000"/>
                </a:solidFill>
                <a:effectLst/>
                <a:latin typeface="Arial" panose="020B0604020202020204" pitchFamily="34" charset="0"/>
              </a:rPr>
              <a:t> trong slide</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Ví dụ giả định này phù hợp với các nghiên cứu về các nhóm đưa ra quyết định có liên quan đến rủi ro. Thông thường cta cho rằng các nhóm có thể tiết chế những ý kiến thái quá từ các thành viên của họ. Tuy nhiên, nghiên cứu phát hiện ra rằng nhiều nhóm thậm chí có hiện tượng đi theo các quyết định cực đoan hơn thông thường sau khi tương tác nhóm.</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Điều này có nghĩa là rốt cuộc, thảo luận theo nhóm không tiết chế hay kiểm duyệt được những đánh giá của mọi người. Thay vào đó, nó dẫn đến hiện tượng phân cực nhóm: các phán đoán được đưa ra sau khi thảo luận nhóm sẽ cực đoan hơn theo cùng hướng với mức trung bình của các phán đoán cá nhân được đưa ra trước khi thảo luận. Có nghĩa là: nếu đa số thành viên cảm thấy chấp nhận rủi ro hơn là thận trọng thì nhóm sẽ trở nên mạo hiểm hơn sau khi thảo luận. Điều này là một nguyên nhân dẫn đến những quyết định sai lầm khi làm việc nhóm</a:t>
            </a:r>
            <a:endParaRPr lang="vi-VN" b="0" dirty="0">
              <a:effectLst/>
            </a:endParaRPr>
          </a:p>
        </p:txBody>
      </p:sp>
      <p:sp>
        <p:nvSpPr>
          <p:cNvPr id="549" name="Google Shape;54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6438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Shared Information Bias là xu hướng các thành viên trong nhóm dành nhiều thời gian và năng lượng hơn để thảo luận về thông tin mà nhiều thành viên đã quen thuộc (tức là thông tin được chia sẻ). Nói 1 cách dễ hiểu hơn: khi 1 nhóm thảo luận thông tin, thì các thông tin mà nhiều người biết dễ thành trọng tâm để trao đổi và được coi là quan trọng. Thông tin chỉ 1 hoặc ít thành viên biết sẽ ko được để ý hoặc cho là quan trọng. Tạm dịch là “thành kiến” tức là quam niệm rằng ttin nhiều người biết thường là đúng, là quan trọng, ít người biết thì thường ko đc quan tâm, ko đúng</a:t>
            </a:r>
            <a:endParaRPr lang="vi-VN" sz="2800" b="0" dirty="0">
              <a:effectLst/>
            </a:endParaRPr>
          </a:p>
          <a:p>
            <a:pPr indent="-228600" rtl="0">
              <a:spcBef>
                <a:spcPts val="0"/>
              </a:spcBef>
              <a:spcAft>
                <a:spcPts val="0"/>
              </a:spcAft>
            </a:pPr>
            <a:br>
              <a:rPr lang="vi-VN" sz="2800" b="0" dirty="0">
                <a:effectLst/>
              </a:rPr>
            </a:br>
            <a:r>
              <a:rPr lang="vi-VN" sz="1800" b="0" i="0" u="none" strike="noStrike" dirty="0">
                <a:solidFill>
                  <a:srgbClr val="000000"/>
                </a:solidFill>
                <a:effectLst/>
                <a:latin typeface="Arial" panose="020B0604020202020204" pitchFamily="34" charset="0"/>
              </a:rPr>
              <a:t>Các nhà nghiên cứu dự đoán khả năng ra quyết định kém có thể phát sinh khi nhóm không truy cập, ko bàn đến những thông tin chưa được chia sẻ để đưa ra các quyết định đầy đủ thông tin. </a:t>
            </a:r>
            <a:r>
              <a:rPr lang="vi-VN" sz="1800" b="1" i="0" u="none" strike="noStrike" dirty="0">
                <a:solidFill>
                  <a:srgbClr val="000000"/>
                </a:solidFill>
                <a:effectLst/>
                <a:latin typeface="Arial" panose="020B0604020202020204" pitchFamily="34" charset="0"/>
              </a:rPr>
              <a:t>Như vậy, có thể nói share information bias dẫn đến việc khi đưa ra quyết định thì nhóm thường lại chú trọng vào các giải pháp thông dụng và hạn chế sự sáng tạo</a:t>
            </a:r>
            <a:r>
              <a:rPr lang="vi-VN" sz="1800" b="0" i="0" u="none" strike="noStrike" dirty="0">
                <a:solidFill>
                  <a:srgbClr val="000000"/>
                </a:solidFill>
                <a:effectLst/>
                <a:latin typeface="Arial" panose="020B0604020202020204" pitchFamily="34" charset="0"/>
              </a:rPr>
              <a:t>.</a:t>
            </a: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-&gt; </a:t>
            </a:r>
            <a:r>
              <a:rPr lang="en-US" sz="1800" b="0" i="0" u="none" strike="noStrike" dirty="0" err="1">
                <a:solidFill>
                  <a:srgbClr val="000000"/>
                </a:solidFill>
                <a:effectLst/>
                <a:latin typeface="Arial" panose="020B0604020202020204" pitchFamily="34" charset="0"/>
              </a:rPr>
              <a:t>nó</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gần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giống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với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hiệu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ứng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đám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đông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trong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việc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quyết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định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vấn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đề</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gì</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đó</a:t>
            </a: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endParaRPr dirty="0"/>
          </a:p>
        </p:txBody>
      </p:sp>
      <p:sp>
        <p:nvSpPr>
          <p:cNvPr id="556" name="Google Shape;55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Groupthink là một hiện tượng tâm lí xảy ra đối với một nhóm người, trong đó, các thành viên quá xem trọng sự hòa hợp và thống nhất trong nhóm dẫn đến không xem trọng việc đánh giá thực tiễn và đưa ra hành động. Nói cách khác, groupthink xảy ra khi nỗ lực của các thành viên cho sự nhất trí của nhóm vượt qua động lực của họ để đánh giá một cách thực tế các phương án hay chiều hướng khác.</a:t>
            </a:r>
            <a:br>
              <a:rPr lang="vi-VN" dirty="0"/>
            </a:b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98327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z="1200" b="0" i="0" u="none" strike="noStrike" dirty="0">
                <a:solidFill>
                  <a:srgbClr val="000000"/>
                </a:solidFill>
                <a:effectLst/>
                <a:latin typeface="Arial" panose="020B0604020202020204" pitchFamily="34" charset="0"/>
              </a:rPr>
              <a:t>Cụ thể 4 yếu tố gây nên groupthink: giao về đọc trong sách</a:t>
            </a:r>
            <a:endParaRPr lang="vi-VN" b="0" dirty="0">
              <a:effectLst/>
            </a:endParaRPr>
          </a:p>
        </p:txBody>
      </p:sp>
      <p:sp>
        <p:nvSpPr>
          <p:cNvPr id="617" name="Google Shape;61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Đọc</a:t>
            </a:r>
            <a:r>
              <a:rPr lang="en-US" dirty="0"/>
              <a:t> </a:t>
            </a:r>
            <a:r>
              <a:rPr lang="en-US" dirty="0" err="1"/>
              <a:t>theo</a:t>
            </a:r>
            <a:r>
              <a:rPr lang="en-US" dirty="0"/>
              <a:t> slide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38921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5" name="Google Shape;62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z="1200" b="0" i="0" u="none" strike="noStrike" dirty="0">
                <a:solidFill>
                  <a:srgbClr val="000000"/>
                </a:solidFill>
                <a:effectLst/>
                <a:latin typeface="Arial" panose="020B0604020202020204" pitchFamily="34" charset="0"/>
              </a:rPr>
              <a:t>Phần kiến thức này giả định rằng để cta có thể hiểu thấu đáo về 1 con người, cta cần sự hiểu biết thấu đáo về bản chất sự vận hành của các nhóm. Tức là cta đi tìm câu trả lời cho câu hỏi trong slide đây: Việc trở thành member trong 1 nhóm có thể thay đổi nhận thức về bản thân và bản sắc xã hội của một cá nhân theo cách nào?</a:t>
            </a:r>
            <a:endParaRPr lang="vi-VN" b="0" dirty="0">
              <a:effectLst/>
            </a:endParaRPr>
          </a:p>
          <a:p>
            <a:pPr marL="0" lvl="0" indent="0" algn="l" rtl="0">
              <a:spcBef>
                <a:spcPts val="0"/>
              </a:spcBef>
              <a:spcAft>
                <a:spcPts val="0"/>
              </a:spcAft>
              <a:buNone/>
            </a:pPr>
            <a:endParaRPr dirty="0"/>
          </a:p>
        </p:txBody>
      </p:sp>
      <p:sp>
        <p:nvSpPr>
          <p:cNvPr id="353" name="Google Shape;35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5" name="Google Shape;62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55345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228600" rtl="0">
              <a:spcBef>
                <a:spcPts val="0"/>
              </a:spcBef>
              <a:spcAft>
                <a:spcPts val="0"/>
              </a:spcAft>
            </a:pPr>
            <a:br>
              <a:rPr lang="vi-VN" b="0" dirty="0">
                <a:effectLst/>
              </a:rPr>
            </a:br>
            <a:r>
              <a:rPr lang="vi-VN" sz="1800" b="0" i="0" u="none" strike="noStrike" dirty="0">
                <a:solidFill>
                  <a:srgbClr val="000000"/>
                </a:solidFill>
                <a:effectLst/>
                <a:latin typeface="Arial" panose="020B0604020202020204" pitchFamily="34" charset="0"/>
              </a:rPr>
              <a:t>Mỗi chúng ta là một cá nhân tự chủ tìm kiếm các mục tiêu của riêng mình, nhưng chúng ta cũng là thành viên của các nhóm (dù là gia đình, nhóm bạn hay trong một tổ chức) — các nhóm này mang đến sự ràng buộc, hướng dẫn chúng ta và nuôi dưỡng con người. Một cá nhân có thể ảnh hưởng đến nhóm và ngược lại, 1 nhóm cũng có thể tác động gây ảnh hưởng thay đổi cá nhân. </a:t>
            </a:r>
            <a:endParaRPr lang="vi-VN" b="0" dirty="0">
              <a:effectLst/>
            </a:endParaRPr>
          </a:p>
        </p:txBody>
      </p:sp>
      <p:sp>
        <p:nvSpPr>
          <p:cNvPr id="474" name="Google Shape;47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 Mặc dù mỗi người đều có khả năng sống tách biệt và tách biệt với những người khác, họ tham gia với những người khác vì các nhóm đáp ứng nhu cầu tâm lý và xã hội của họ. Trên thực tế, các nhóm cũng có ý nghĩa quan trọng, vì phần lớn công việc của thế giới được thực hiện bởi các nhóm chứ không phải bởi các cá nhân. Có th nhóm của cta thất bại, ko đạt đc mục tiêu, nhưng khi các thành viên trong nhóm học cách làm việc cùng nhau như một nhóm gắn kết thì thành công của họ sẽ có thể chắc chắn hơn. Con người có xu hướng tìm đến tập thể khi phải đưa ra các quyết định quan trọng. Sự lựa chọn này là hợp lý, miễn là các nhóm tránh được các vấn đề như phân cực nhóm và suy nghĩ nhóm (cta sẽ thấy ở phần cuối).</a:t>
            </a:r>
            <a:endParaRPr lang="vi-VN" b="0" dirty="0">
              <a:effectLst/>
            </a:endParaRPr>
          </a:p>
          <a:p>
            <a:endParaRPr lang="en-US" dirty="0"/>
          </a:p>
          <a:p>
            <a:r>
              <a:rPr lang="en-US" dirty="0" err="1"/>
              <a:t>Đại</a:t>
            </a:r>
            <a:r>
              <a:rPr lang="en-US" dirty="0"/>
              <a:t> ý: con </a:t>
            </a:r>
            <a:r>
              <a:rPr lang="en-US" dirty="0" err="1"/>
              <a:t>người</a:t>
            </a:r>
            <a:r>
              <a:rPr lang="en-US" dirty="0"/>
              <a:t> </a:t>
            </a:r>
            <a:r>
              <a:rPr lang="en-US" dirty="0" err="1"/>
              <a:t>cta</a:t>
            </a:r>
            <a:r>
              <a:rPr lang="en-US" dirty="0"/>
              <a:t> </a:t>
            </a:r>
            <a:r>
              <a:rPr lang="en-US" dirty="0" err="1"/>
              <a:t>tgia</a:t>
            </a:r>
            <a:r>
              <a:rPr lang="en-US" dirty="0"/>
              <a:t> </a:t>
            </a:r>
            <a:r>
              <a:rPr lang="en-US" dirty="0" err="1"/>
              <a:t>vào</a:t>
            </a:r>
            <a:r>
              <a:rPr lang="en-US" dirty="0"/>
              <a:t> </a:t>
            </a:r>
            <a:r>
              <a:rPr lang="en-US" dirty="0" err="1"/>
              <a:t>nhóm</a:t>
            </a:r>
            <a:r>
              <a:rPr lang="en-US" dirty="0"/>
              <a:t> </a:t>
            </a:r>
            <a:r>
              <a:rPr lang="en-US" dirty="0" err="1"/>
              <a:t>bất</a:t>
            </a:r>
            <a:r>
              <a:rPr lang="en-US" dirty="0"/>
              <a:t> </a:t>
            </a:r>
            <a:r>
              <a:rPr lang="en-US" dirty="0" err="1"/>
              <a:t>kì</a:t>
            </a:r>
            <a:r>
              <a:rPr lang="en-US" dirty="0"/>
              <a:t> </a:t>
            </a:r>
            <a:r>
              <a:rPr lang="en-US" dirty="0" err="1"/>
              <a:t>mục</a:t>
            </a:r>
            <a:r>
              <a:rPr lang="en-US" dirty="0"/>
              <a:t> </a:t>
            </a:r>
            <a:r>
              <a:rPr lang="en-US" dirty="0" err="1"/>
              <a:t>tiêu</a:t>
            </a:r>
            <a:r>
              <a:rPr lang="en-US" dirty="0"/>
              <a:t> ban </a:t>
            </a:r>
            <a:r>
              <a:rPr lang="en-US" dirty="0" err="1"/>
              <a:t>đầu</a:t>
            </a:r>
            <a:r>
              <a:rPr lang="en-US" dirty="0"/>
              <a:t> </a:t>
            </a:r>
            <a:r>
              <a:rPr lang="en-US" dirty="0" err="1"/>
              <a:t>đều</a:t>
            </a:r>
            <a:r>
              <a:rPr lang="en-US" dirty="0"/>
              <a:t> </a:t>
            </a:r>
            <a:r>
              <a:rPr lang="en-US" dirty="0" err="1"/>
              <a:t>là</a:t>
            </a:r>
            <a:r>
              <a:rPr lang="en-US" dirty="0"/>
              <a:t> </a:t>
            </a:r>
            <a:r>
              <a:rPr lang="en-US" dirty="0" err="1"/>
              <a:t>để</a:t>
            </a:r>
            <a:r>
              <a:rPr lang="en-US" dirty="0"/>
              <a:t> </a:t>
            </a:r>
            <a:r>
              <a:rPr lang="en-US" dirty="0" err="1"/>
              <a:t>thỏa</a:t>
            </a:r>
            <a:r>
              <a:rPr lang="en-US" dirty="0"/>
              <a:t> </a:t>
            </a:r>
            <a:r>
              <a:rPr lang="en-US" dirty="0" err="1"/>
              <a:t>mãn</a:t>
            </a:r>
            <a:r>
              <a:rPr lang="en-US" dirty="0"/>
              <a:t> </a:t>
            </a:r>
            <a:r>
              <a:rPr lang="en-US" dirty="0" err="1"/>
              <a:t>một</a:t>
            </a:r>
            <a:r>
              <a:rPr lang="en-US" dirty="0"/>
              <a:t> </a:t>
            </a:r>
            <a:r>
              <a:rPr lang="en-US" dirty="0" err="1"/>
              <a:t>nhu</a:t>
            </a:r>
            <a:r>
              <a:rPr lang="en-US" dirty="0"/>
              <a:t> </a:t>
            </a:r>
            <a:r>
              <a:rPr lang="en-US" dirty="0" err="1"/>
              <a:t>cầu</a:t>
            </a:r>
            <a:r>
              <a:rPr lang="en-US" dirty="0"/>
              <a:t> </a:t>
            </a:r>
            <a:r>
              <a:rPr lang="en-US" dirty="0" err="1"/>
              <a:t>nào</a:t>
            </a:r>
            <a:r>
              <a:rPr lang="en-US" dirty="0"/>
              <a:t> </a:t>
            </a:r>
            <a:r>
              <a:rPr lang="en-US" dirty="0" err="1"/>
              <a:t>đó</a:t>
            </a:r>
            <a:r>
              <a:rPr lang="en-US" dirty="0"/>
              <a:t> </a:t>
            </a:r>
            <a:r>
              <a:rPr lang="en-US" dirty="0" err="1"/>
              <a:t>của</a:t>
            </a:r>
            <a:r>
              <a:rPr lang="en-US" dirty="0"/>
              <a:t> </a:t>
            </a:r>
            <a:r>
              <a:rPr lang="en-US" dirty="0" err="1"/>
              <a:t>cá</a:t>
            </a:r>
            <a:r>
              <a:rPr lang="en-US" dirty="0"/>
              <a:t> </a:t>
            </a:r>
            <a:r>
              <a:rPr lang="en-US" dirty="0" err="1"/>
              <a:t>nhân</a:t>
            </a:r>
            <a:r>
              <a:rPr lang="en-US" dirty="0"/>
              <a:t> </a:t>
            </a:r>
            <a:r>
              <a:rPr lang="en-US" dirty="0" err="1"/>
              <a:t>mình</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3611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Một nhu cầu hòa nhập thể hiện mong muốn được thuộc về, được tham gia, được chấp nhận của chúng ta.</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Đa số, từ 50% đến 80%, cho biết họ thường xuyên làm những việc theo nhóm, chẳng hạn như tham gia một sự kiện thể thao cùng nhau, thăm nhau vào buổi tối, cùng nhau ăn uống hoặc đi ra ngoài thành một nhóm để xem phim.</a:t>
            </a:r>
            <a:endParaRPr lang="vi-VN" b="0" dirty="0">
              <a:effectLst/>
            </a:endParaRPr>
          </a:p>
        </p:txBody>
      </p:sp>
      <p:sp>
        <p:nvSpPr>
          <p:cNvPr id="489" name="Google Shape;48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z="1800" b="0" i="0" u="none" strike="noStrike" dirty="0">
                <a:solidFill>
                  <a:srgbClr val="000000"/>
                </a:solidFill>
                <a:effectLst/>
                <a:latin typeface="Arial" panose="020B0604020202020204" pitchFamily="34" charset="0"/>
              </a:rPr>
              <a:t>Tham gia nhóm cũng là cách để cta đc thu thập thông tin nhanh hơn và hiểu biết thông qua so sánh xã hội, xác định đc ý thức và bản sắc của bản thân</a:t>
            </a: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b="0" u="none" dirty="0"/>
              <a:t>Lý thuyết so sánh xã hội của Leon Festinger (1950, 1954) cho rằng trong nhiều trường hợp, mọi người tham gia với những người khác để đánh giá độ chính xác của niềm tin và thái độ cá nhân của họ.</a:t>
            </a:r>
            <a:endParaRPr lang="en-US" b="0" u="none" dirty="0"/>
          </a:p>
        </p:txBody>
      </p:sp>
      <p:sp>
        <p:nvSpPr>
          <p:cNvPr id="489" name="Google Shape;48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3352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Slide 8-11: </a:t>
            </a:r>
            <a:r>
              <a:rPr lang="en-US" dirty="0" err="1"/>
              <a:t>giao</a:t>
            </a:r>
            <a:r>
              <a:rPr lang="en-US" dirty="0"/>
              <a:t> </a:t>
            </a:r>
            <a:r>
              <a:rPr lang="en-US" dirty="0" err="1"/>
              <a:t>tự</a:t>
            </a:r>
            <a:r>
              <a:rPr lang="en-US" dirty="0"/>
              <a:t> </a:t>
            </a:r>
            <a:r>
              <a:rPr lang="en-US" dirty="0" err="1"/>
              <a:t>đọc</a:t>
            </a:r>
            <a:endParaRPr dirty="0"/>
          </a:p>
        </p:txBody>
      </p:sp>
      <p:sp>
        <p:nvSpPr>
          <p:cNvPr id="501" name="Google Shape;50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u="none" dirty="0"/>
              <a:t>Elude </a:t>
            </a:r>
            <a:r>
              <a:rPr lang="en-US" b="0" i="0" u="none" dirty="0">
                <a:solidFill>
                  <a:srgbClr val="1D2A57"/>
                </a:solidFill>
                <a:effectLst/>
                <a:latin typeface="Arial" panose="020B0604020202020204" pitchFamily="34" charset="0"/>
              </a:rPr>
              <a:t>/</a:t>
            </a:r>
            <a:r>
              <a:rPr lang="en-US" b="0" i="0" u="none" dirty="0" err="1">
                <a:solidFill>
                  <a:srgbClr val="1D2A57"/>
                </a:solidFill>
                <a:effectLst/>
                <a:latin typeface="Arial" panose="020B0604020202020204" pitchFamily="34" charset="0"/>
              </a:rPr>
              <a:t>iˈluːd</a:t>
            </a:r>
            <a:r>
              <a:rPr lang="en-US" b="0" i="0" u="none" dirty="0">
                <a:solidFill>
                  <a:srgbClr val="1D2A57"/>
                </a:solidFill>
                <a:effectLst/>
                <a:latin typeface="Arial" panose="020B0604020202020204" pitchFamily="34" charset="0"/>
              </a:rPr>
              <a:t>/ If something that you </a:t>
            </a:r>
            <a:r>
              <a:rPr lang="en-US" b="0" i="0" u="none" strike="noStrike" dirty="0">
                <a:solidFill>
                  <a:srgbClr val="1D2A57"/>
                </a:solidFill>
                <a:effectLst/>
                <a:latin typeface="Arial" panose="020B0604020202020204" pitchFamily="34" charset="0"/>
                <a:hlinkClick r:id="rId3" tooltip="want"/>
              </a:rPr>
              <a:t>want</a:t>
            </a:r>
            <a:r>
              <a:rPr lang="en-US" b="0" i="0" u="none" dirty="0">
                <a:solidFill>
                  <a:srgbClr val="1D2A57"/>
                </a:solidFill>
                <a:effectLst/>
                <a:latin typeface="Arial" panose="020B0604020202020204" pitchFamily="34" charset="0"/>
              </a:rPr>
              <a:t> eludes you, you do not </a:t>
            </a:r>
            <a:r>
              <a:rPr lang="en-US" b="0" i="0" u="none" strike="noStrike" dirty="0">
                <a:solidFill>
                  <a:srgbClr val="1D2A57"/>
                </a:solidFill>
                <a:effectLst/>
                <a:latin typeface="Arial" panose="020B0604020202020204" pitchFamily="34" charset="0"/>
                <a:hlinkClick r:id="rId4" tooltip="succeed"/>
              </a:rPr>
              <a:t>succeed</a:t>
            </a:r>
            <a:r>
              <a:rPr lang="en-US" b="0" i="0" u="none" dirty="0">
                <a:solidFill>
                  <a:srgbClr val="1D2A57"/>
                </a:solidFill>
                <a:effectLst/>
                <a:latin typeface="Arial" panose="020B0604020202020204" pitchFamily="34" charset="0"/>
              </a:rPr>
              <a:t> in </a:t>
            </a:r>
            <a:r>
              <a:rPr lang="en-US" b="0" i="0" u="none" strike="noStrike" dirty="0">
                <a:solidFill>
                  <a:srgbClr val="1D2A57"/>
                </a:solidFill>
                <a:effectLst/>
                <a:latin typeface="Arial" panose="020B0604020202020204" pitchFamily="34" charset="0"/>
                <a:hlinkClick r:id="rId5" tooltip="achieving"/>
              </a:rPr>
              <a:t>achieving</a:t>
            </a:r>
            <a:r>
              <a:rPr lang="en-US" b="0" i="0" u="none" dirty="0">
                <a:solidFill>
                  <a:srgbClr val="1D2A57"/>
                </a:solidFill>
                <a:effectLst/>
                <a:latin typeface="Arial" panose="020B0604020202020204" pitchFamily="34" charset="0"/>
              </a:rPr>
              <a:t> it </a:t>
            </a:r>
            <a:r>
              <a:rPr lang="en-US" b="0" i="0" u="none" dirty="0" err="1">
                <a:solidFill>
                  <a:srgbClr val="1D2A57"/>
                </a:solidFill>
                <a:effectLst/>
                <a:latin typeface="Arial" panose="020B0604020202020204" pitchFamily="34" charset="0"/>
              </a:rPr>
              <a:t>LẢNG</a:t>
            </a:r>
            <a:r>
              <a:rPr lang="en-US" b="0" i="0" u="none" dirty="0">
                <a:solidFill>
                  <a:srgbClr val="1D2A57"/>
                </a:solidFill>
                <a:effectLst/>
                <a:latin typeface="Arial" panose="020B0604020202020204" pitchFamily="34" charset="0"/>
              </a:rPr>
              <a:t> </a:t>
            </a:r>
            <a:r>
              <a:rPr lang="en-US" b="0" i="0" u="none" dirty="0" err="1">
                <a:solidFill>
                  <a:srgbClr val="1D2A57"/>
                </a:solidFill>
                <a:effectLst/>
                <a:latin typeface="Arial" panose="020B0604020202020204" pitchFamily="34" charset="0"/>
              </a:rPr>
              <a:t>TRÁNH</a:t>
            </a:r>
            <a:r>
              <a:rPr lang="en-US" b="0" i="0" u="none" dirty="0">
                <a:solidFill>
                  <a:srgbClr val="1D2A57"/>
                </a:solidFill>
                <a:effectLst/>
                <a:latin typeface="Arial" panose="020B0604020202020204" pitchFamily="34" charset="0"/>
              </a:rPr>
              <a:t>, </a:t>
            </a:r>
            <a:r>
              <a:rPr lang="en-US" b="0" i="0" u="none" dirty="0" err="1">
                <a:solidFill>
                  <a:srgbClr val="1D2A57"/>
                </a:solidFill>
                <a:effectLst/>
                <a:latin typeface="Arial" panose="020B0604020202020204" pitchFamily="34" charset="0"/>
              </a:rPr>
              <a:t>TRỐN</a:t>
            </a:r>
            <a:r>
              <a:rPr lang="en-US" b="0" i="0" u="none" dirty="0">
                <a:solidFill>
                  <a:srgbClr val="1D2A57"/>
                </a:solidFill>
                <a:effectLst/>
                <a:latin typeface="Arial" panose="020B0604020202020204" pitchFamily="34" charset="0"/>
              </a:rPr>
              <a:t> </a:t>
            </a:r>
            <a:r>
              <a:rPr lang="en-US" b="0" i="0" u="none" dirty="0" err="1">
                <a:solidFill>
                  <a:srgbClr val="1D2A57"/>
                </a:solidFill>
                <a:effectLst/>
                <a:latin typeface="Arial" panose="020B0604020202020204" pitchFamily="34" charset="0"/>
              </a:rPr>
              <a:t>TRÁNH</a:t>
            </a:r>
            <a:r>
              <a:rPr lang="en-US" b="0" i="0" u="none" dirty="0">
                <a:solidFill>
                  <a:srgbClr val="1D2A57"/>
                </a:solidFill>
                <a:effectLst/>
                <a:latin typeface="Arial" panose="020B0604020202020204" pitchFamily="34" charset="0"/>
              </a:rPr>
              <a:t>, </a:t>
            </a:r>
            <a:r>
              <a:rPr lang="en-US" b="0" i="0" u="none" dirty="0" err="1">
                <a:solidFill>
                  <a:srgbClr val="1D2A57"/>
                </a:solidFill>
                <a:effectLst/>
                <a:latin typeface="Arial" panose="020B0604020202020204" pitchFamily="34" charset="0"/>
              </a:rPr>
              <a:t>VƯỢT</a:t>
            </a:r>
            <a:r>
              <a:rPr lang="en-US" b="0" i="0" u="none" dirty="0">
                <a:solidFill>
                  <a:srgbClr val="1D2A57"/>
                </a:solidFill>
                <a:effectLst/>
                <a:latin typeface="Arial" panose="020B0604020202020204" pitchFamily="34" charset="0"/>
              </a:rPr>
              <a:t> </a:t>
            </a:r>
            <a:r>
              <a:rPr lang="en-US" b="0" i="0" u="none" dirty="0" err="1">
                <a:solidFill>
                  <a:srgbClr val="1D2A57"/>
                </a:solidFill>
                <a:effectLst/>
                <a:latin typeface="Arial" panose="020B0604020202020204" pitchFamily="34" charset="0"/>
              </a:rPr>
              <a:t>QUÁ</a:t>
            </a:r>
            <a:r>
              <a:rPr lang="en-US" b="0" i="0" u="none" dirty="0">
                <a:solidFill>
                  <a:srgbClr val="1D2A57"/>
                </a:solidFill>
                <a:effectLst/>
                <a:latin typeface="Arial" panose="020B0604020202020204" pitchFamily="34" charset="0"/>
              </a:rPr>
              <a:t> </a:t>
            </a:r>
            <a:r>
              <a:rPr lang="en-US" b="0" i="0" u="none" dirty="0" err="1">
                <a:solidFill>
                  <a:srgbClr val="1D2A57"/>
                </a:solidFill>
                <a:effectLst/>
                <a:latin typeface="Arial" panose="020B0604020202020204" pitchFamily="34" charset="0"/>
              </a:rPr>
              <a:t>KHẢ</a:t>
            </a:r>
            <a:r>
              <a:rPr lang="en-US" b="0" i="0" u="none" dirty="0">
                <a:solidFill>
                  <a:srgbClr val="1D2A57"/>
                </a:solidFill>
                <a:effectLst/>
                <a:latin typeface="Arial" panose="020B0604020202020204" pitchFamily="34" charset="0"/>
              </a:rPr>
              <a:t> </a:t>
            </a:r>
            <a:r>
              <a:rPr lang="en-US" b="0" i="0" u="none" dirty="0" err="1">
                <a:solidFill>
                  <a:srgbClr val="1D2A57"/>
                </a:solidFill>
                <a:effectLst/>
                <a:latin typeface="Arial" panose="020B0604020202020204" pitchFamily="34" charset="0"/>
              </a:rPr>
              <a:t>NĂNG</a:t>
            </a:r>
            <a:r>
              <a:rPr lang="en-US" b="0" i="0" u="none" dirty="0">
                <a:solidFill>
                  <a:srgbClr val="1D2A57"/>
                </a:solidFill>
                <a:effectLst/>
                <a:latin typeface="Arial" panose="020B0604020202020204" pitchFamily="34" charset="0"/>
              </a:rPr>
              <a:t>/</a:t>
            </a:r>
            <a:r>
              <a:rPr lang="en-US" b="0" i="0" u="none" dirty="0" err="1">
                <a:solidFill>
                  <a:srgbClr val="1D2A57"/>
                </a:solidFill>
                <a:effectLst/>
                <a:latin typeface="Arial" panose="020B0604020202020204" pitchFamily="34" charset="0"/>
              </a:rPr>
              <a:t>KIẾN</a:t>
            </a:r>
            <a:r>
              <a:rPr lang="en-US" b="0" i="0" u="none" dirty="0">
                <a:solidFill>
                  <a:srgbClr val="1D2A57"/>
                </a:solidFill>
                <a:effectLst/>
                <a:latin typeface="Arial" panose="020B0604020202020204" pitchFamily="34" charset="0"/>
              </a:rPr>
              <a:t> </a:t>
            </a:r>
            <a:r>
              <a:rPr lang="en-US" b="0" i="0" u="none" dirty="0" err="1">
                <a:solidFill>
                  <a:srgbClr val="1D2A57"/>
                </a:solidFill>
                <a:effectLst/>
                <a:latin typeface="Arial" panose="020B0604020202020204" pitchFamily="34" charset="0"/>
              </a:rPr>
              <a:t>THỨC</a:t>
            </a:r>
            <a:endParaRPr lang="en-US" b="0" u="none" dirty="0"/>
          </a:p>
        </p:txBody>
      </p:sp>
      <p:sp>
        <p:nvSpPr>
          <p:cNvPr id="489" name="Google Shape;48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108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6" name="Google Shape;51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5C1BE-AB6F-440E-87D5-1EF5B65C5A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F8FA3D-0395-4C27-8C5D-FAB489D1E4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3DFAD7-D976-4910-A600-2B55437C7AA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E8415E8-9258-40DF-9358-2B7D8D5449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19286-33C2-451B-BCF0-F492AFF2071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4155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90A39-1B9A-484C-B688-BB81068AD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B0FBD1-5A06-494C-9BCB-309B2F95C5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A6744F-5DE5-4F87-B41F-8A80676B2B7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5F9465C-C69D-4FBD-82E4-8F8989C3C7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F4902-FC4B-467F-965F-B0AD9779AD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64850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FCB8B3-D50A-44EE-B0C7-EC1C9387E1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B46252-6378-4B1E-99CB-5B1ACE4333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88DFB2-FB36-4669-8A75-5866886F48D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C75F5D3-7466-41FC-8A32-ECBF9D545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00B97-76AC-4FC3-A0BF-B600DDDA85E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04618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EA53A97B-9E07-49D5-895B-12D46C3A6965}"/>
              </a:ext>
            </a:extLst>
          </p:cNvPr>
          <p:cNvSpPr>
            <a:spLocks noGrp="1"/>
          </p:cNvSpPr>
          <p:nvPr>
            <p:ph type="dt" sz="half" idx="10"/>
          </p:nvPr>
        </p:nvSpPr>
        <p:spPr/>
        <p:txBody>
          <a:bodyPr/>
          <a:lstStyle>
            <a:lvl1pPr>
              <a:defRPr/>
            </a:lvl1pPr>
          </a:lstStyle>
          <a:p>
            <a:pPr>
              <a:defRPr/>
            </a:pPr>
            <a:fld id="{C6E2AF67-8977-4CE6-91B6-D96DE3E13951}" type="datetime1">
              <a:rPr lang="en-US" altLang="x-none"/>
              <a:pPr>
                <a:defRPr/>
              </a:pPr>
              <a:t>6/6/2022</a:t>
            </a:fld>
            <a:endParaRPr lang="en-US" altLang="x-none"/>
          </a:p>
        </p:txBody>
      </p:sp>
      <p:sp>
        <p:nvSpPr>
          <p:cNvPr id="5" name="Slide Number Placeholder 5">
            <a:extLst>
              <a:ext uri="{FF2B5EF4-FFF2-40B4-BE49-F238E27FC236}">
                <a16:creationId xmlns:a16="http://schemas.microsoft.com/office/drawing/2014/main" id="{6FB91320-6392-4915-8676-4DAB3A6C0495}"/>
              </a:ext>
            </a:extLst>
          </p:cNvPr>
          <p:cNvSpPr>
            <a:spLocks noGrp="1"/>
          </p:cNvSpPr>
          <p:nvPr>
            <p:ph type="sldNum" sz="quarter" idx="11"/>
          </p:nvPr>
        </p:nvSpPr>
        <p:spPr/>
        <p:txBody>
          <a:bodyPr/>
          <a:lstStyle>
            <a:lvl1pPr>
              <a:defRPr/>
            </a:lvl1pPr>
          </a:lstStyle>
          <a:p>
            <a:fld id="{4D98E450-3401-41F7-BBC2-80A15509FD20}" type="slidenum">
              <a:rPr lang="en-US" altLang="en-US"/>
              <a:pPr/>
              <a:t>‹#›</a:t>
            </a:fld>
            <a:endParaRPr lang="en-US" altLang="en-US"/>
          </a:p>
        </p:txBody>
      </p:sp>
      <p:sp>
        <p:nvSpPr>
          <p:cNvPr id="6" name="Footer Placeholder 3">
            <a:extLst>
              <a:ext uri="{FF2B5EF4-FFF2-40B4-BE49-F238E27FC236}">
                <a16:creationId xmlns:a16="http://schemas.microsoft.com/office/drawing/2014/main" id="{558F3BD6-2415-4D84-A6F7-46564EDB728D}"/>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113110524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8D743-F6B2-4607-A0A5-E147F65001CB}"/>
              </a:ext>
            </a:extLst>
          </p:cNvPr>
          <p:cNvSpPr>
            <a:spLocks noGrp="1"/>
          </p:cNvSpPr>
          <p:nvPr>
            <p:ph type="dt" sz="half" idx="10"/>
          </p:nvPr>
        </p:nvSpPr>
        <p:spPr/>
        <p:txBody>
          <a:bodyPr/>
          <a:lstStyle>
            <a:lvl1pPr>
              <a:defRPr/>
            </a:lvl1pPr>
          </a:lstStyle>
          <a:p>
            <a:pPr>
              <a:defRPr/>
            </a:pPr>
            <a:fld id="{6105793E-84E0-4922-BE34-D50100155B95}" type="datetime1">
              <a:rPr lang="en-US" altLang="x-none"/>
              <a:pPr>
                <a:defRPr/>
              </a:pPr>
              <a:t>6/6/2022</a:t>
            </a:fld>
            <a:endParaRPr lang="en-US" altLang="x-none"/>
          </a:p>
        </p:txBody>
      </p:sp>
      <p:sp>
        <p:nvSpPr>
          <p:cNvPr id="5" name="Slide Number Placeholder 5">
            <a:extLst>
              <a:ext uri="{FF2B5EF4-FFF2-40B4-BE49-F238E27FC236}">
                <a16:creationId xmlns:a16="http://schemas.microsoft.com/office/drawing/2014/main" id="{DD6B3FAD-61BD-4BE0-BFD7-6ADEF0ED1926}"/>
              </a:ext>
            </a:extLst>
          </p:cNvPr>
          <p:cNvSpPr>
            <a:spLocks noGrp="1"/>
          </p:cNvSpPr>
          <p:nvPr>
            <p:ph type="sldNum" sz="quarter" idx="11"/>
          </p:nvPr>
        </p:nvSpPr>
        <p:spPr/>
        <p:txBody>
          <a:bodyPr/>
          <a:lstStyle>
            <a:lvl1pPr>
              <a:defRPr/>
            </a:lvl1pPr>
          </a:lstStyle>
          <a:p>
            <a:fld id="{B5C25DFC-96AB-47BE-B11F-6743750942A0}" type="slidenum">
              <a:rPr lang="en-US" altLang="en-US"/>
              <a:pPr/>
              <a:t>‹#›</a:t>
            </a:fld>
            <a:endParaRPr lang="en-US" altLang="en-US"/>
          </a:p>
        </p:txBody>
      </p:sp>
      <p:sp>
        <p:nvSpPr>
          <p:cNvPr id="6" name="Footer Placeholder 3">
            <a:extLst>
              <a:ext uri="{FF2B5EF4-FFF2-40B4-BE49-F238E27FC236}">
                <a16:creationId xmlns:a16="http://schemas.microsoft.com/office/drawing/2014/main" id="{0F990CE5-50A5-47B6-BE51-A3D0DF05651B}"/>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112033313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3E9EAF-2AA2-485D-AA05-75AF81C5469C}"/>
              </a:ext>
            </a:extLst>
          </p:cNvPr>
          <p:cNvSpPr>
            <a:spLocks noGrp="1"/>
          </p:cNvSpPr>
          <p:nvPr>
            <p:ph type="dt" sz="half" idx="10"/>
          </p:nvPr>
        </p:nvSpPr>
        <p:spPr/>
        <p:txBody>
          <a:bodyPr/>
          <a:lstStyle>
            <a:lvl1pPr>
              <a:defRPr/>
            </a:lvl1pPr>
          </a:lstStyle>
          <a:p>
            <a:pPr>
              <a:defRPr/>
            </a:pPr>
            <a:fld id="{B87CEEF0-57BA-423D-B86C-87FE20668685}" type="datetime1">
              <a:rPr lang="en-US" altLang="x-none"/>
              <a:pPr>
                <a:defRPr/>
              </a:pPr>
              <a:t>6/6/2022</a:t>
            </a:fld>
            <a:endParaRPr lang="en-US" altLang="x-none"/>
          </a:p>
        </p:txBody>
      </p:sp>
      <p:sp>
        <p:nvSpPr>
          <p:cNvPr id="5" name="Slide Number Placeholder 5">
            <a:extLst>
              <a:ext uri="{FF2B5EF4-FFF2-40B4-BE49-F238E27FC236}">
                <a16:creationId xmlns:a16="http://schemas.microsoft.com/office/drawing/2014/main" id="{9C72EA15-F78D-4ED2-AFD2-8F7E962A0C12}"/>
              </a:ext>
            </a:extLst>
          </p:cNvPr>
          <p:cNvSpPr>
            <a:spLocks noGrp="1"/>
          </p:cNvSpPr>
          <p:nvPr>
            <p:ph type="sldNum" sz="quarter" idx="11"/>
          </p:nvPr>
        </p:nvSpPr>
        <p:spPr/>
        <p:txBody>
          <a:bodyPr/>
          <a:lstStyle>
            <a:lvl1pPr>
              <a:defRPr/>
            </a:lvl1pPr>
          </a:lstStyle>
          <a:p>
            <a:fld id="{AED5A7BE-2151-47E3-930A-65011D0497CA}" type="slidenum">
              <a:rPr lang="en-US" altLang="en-US"/>
              <a:pPr/>
              <a:t>‹#›</a:t>
            </a:fld>
            <a:endParaRPr lang="en-US" altLang="en-US"/>
          </a:p>
        </p:txBody>
      </p:sp>
      <p:sp>
        <p:nvSpPr>
          <p:cNvPr id="6" name="Footer Placeholder 3">
            <a:extLst>
              <a:ext uri="{FF2B5EF4-FFF2-40B4-BE49-F238E27FC236}">
                <a16:creationId xmlns:a16="http://schemas.microsoft.com/office/drawing/2014/main" id="{8C2F507A-83DA-4C5C-874D-80FD6072B2BC}"/>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194999049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8C0D551-44C3-4BBD-9C44-510206B75BC8}"/>
              </a:ext>
            </a:extLst>
          </p:cNvPr>
          <p:cNvSpPr>
            <a:spLocks noGrp="1"/>
          </p:cNvSpPr>
          <p:nvPr>
            <p:ph type="dt" sz="half" idx="10"/>
          </p:nvPr>
        </p:nvSpPr>
        <p:spPr/>
        <p:txBody>
          <a:bodyPr/>
          <a:lstStyle>
            <a:lvl1pPr>
              <a:defRPr/>
            </a:lvl1pPr>
          </a:lstStyle>
          <a:p>
            <a:pPr>
              <a:defRPr/>
            </a:pPr>
            <a:fld id="{383AB636-961C-442F-BC9A-9D5488376698}" type="datetime1">
              <a:rPr lang="en-US" altLang="x-none"/>
              <a:pPr>
                <a:defRPr/>
              </a:pPr>
              <a:t>6/6/2022</a:t>
            </a:fld>
            <a:endParaRPr lang="en-US" altLang="x-none"/>
          </a:p>
        </p:txBody>
      </p:sp>
      <p:sp>
        <p:nvSpPr>
          <p:cNvPr id="6" name="Slide Number Placeholder 5">
            <a:extLst>
              <a:ext uri="{FF2B5EF4-FFF2-40B4-BE49-F238E27FC236}">
                <a16:creationId xmlns:a16="http://schemas.microsoft.com/office/drawing/2014/main" id="{E4C3E746-53B7-439D-9E90-700899C00425}"/>
              </a:ext>
            </a:extLst>
          </p:cNvPr>
          <p:cNvSpPr>
            <a:spLocks noGrp="1"/>
          </p:cNvSpPr>
          <p:nvPr>
            <p:ph type="sldNum" sz="quarter" idx="11"/>
          </p:nvPr>
        </p:nvSpPr>
        <p:spPr/>
        <p:txBody>
          <a:bodyPr/>
          <a:lstStyle>
            <a:lvl1pPr>
              <a:defRPr/>
            </a:lvl1pPr>
          </a:lstStyle>
          <a:p>
            <a:fld id="{1D0F6C20-6E72-4BCD-8659-E9754B7CF61D}" type="slidenum">
              <a:rPr lang="en-US" altLang="en-US"/>
              <a:pPr/>
              <a:t>‹#›</a:t>
            </a:fld>
            <a:endParaRPr lang="en-US" altLang="en-US"/>
          </a:p>
        </p:txBody>
      </p:sp>
      <p:sp>
        <p:nvSpPr>
          <p:cNvPr id="7" name="Footer Placeholder 3">
            <a:extLst>
              <a:ext uri="{FF2B5EF4-FFF2-40B4-BE49-F238E27FC236}">
                <a16:creationId xmlns:a16="http://schemas.microsoft.com/office/drawing/2014/main" id="{1AF9BC6B-E1A5-423F-9F4E-2AE4794B0601}"/>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163207585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F0A3D7C-328F-429A-A069-44CD9BDA992A}"/>
              </a:ext>
            </a:extLst>
          </p:cNvPr>
          <p:cNvSpPr>
            <a:spLocks noGrp="1"/>
          </p:cNvSpPr>
          <p:nvPr>
            <p:ph type="dt" sz="half" idx="10"/>
          </p:nvPr>
        </p:nvSpPr>
        <p:spPr/>
        <p:txBody>
          <a:bodyPr/>
          <a:lstStyle>
            <a:lvl1pPr>
              <a:defRPr/>
            </a:lvl1pPr>
          </a:lstStyle>
          <a:p>
            <a:pPr>
              <a:defRPr/>
            </a:pPr>
            <a:fld id="{89E3BCE2-7EAB-4180-9199-218E1E8BCAFC}" type="datetime1">
              <a:rPr lang="en-US" altLang="x-none"/>
              <a:pPr>
                <a:defRPr/>
              </a:pPr>
              <a:t>6/6/2022</a:t>
            </a:fld>
            <a:endParaRPr lang="en-US" altLang="x-none"/>
          </a:p>
        </p:txBody>
      </p:sp>
      <p:sp>
        <p:nvSpPr>
          <p:cNvPr id="8" name="Slide Number Placeholder 5">
            <a:extLst>
              <a:ext uri="{FF2B5EF4-FFF2-40B4-BE49-F238E27FC236}">
                <a16:creationId xmlns:a16="http://schemas.microsoft.com/office/drawing/2014/main" id="{7D9205D6-E13E-4E9F-B75C-2C91EAB91A00}"/>
              </a:ext>
            </a:extLst>
          </p:cNvPr>
          <p:cNvSpPr>
            <a:spLocks noGrp="1"/>
          </p:cNvSpPr>
          <p:nvPr>
            <p:ph type="sldNum" sz="quarter" idx="11"/>
          </p:nvPr>
        </p:nvSpPr>
        <p:spPr/>
        <p:txBody>
          <a:bodyPr/>
          <a:lstStyle>
            <a:lvl1pPr>
              <a:defRPr/>
            </a:lvl1pPr>
          </a:lstStyle>
          <a:p>
            <a:fld id="{0B0D5605-7B9B-41AE-980F-C2935E40308C}" type="slidenum">
              <a:rPr lang="en-US" altLang="en-US"/>
              <a:pPr/>
              <a:t>‹#›</a:t>
            </a:fld>
            <a:endParaRPr lang="en-US" altLang="en-US"/>
          </a:p>
        </p:txBody>
      </p:sp>
      <p:sp>
        <p:nvSpPr>
          <p:cNvPr id="9" name="Footer Placeholder 3">
            <a:extLst>
              <a:ext uri="{FF2B5EF4-FFF2-40B4-BE49-F238E27FC236}">
                <a16:creationId xmlns:a16="http://schemas.microsoft.com/office/drawing/2014/main" id="{24ED828F-A73D-453E-967E-FB169B90B789}"/>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41553944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C0E67C31-2A3F-476D-9DAC-E8B365A9822C}"/>
              </a:ext>
            </a:extLst>
          </p:cNvPr>
          <p:cNvSpPr>
            <a:spLocks noGrp="1"/>
          </p:cNvSpPr>
          <p:nvPr>
            <p:ph type="dt" sz="half" idx="10"/>
          </p:nvPr>
        </p:nvSpPr>
        <p:spPr/>
        <p:txBody>
          <a:bodyPr/>
          <a:lstStyle>
            <a:lvl1pPr>
              <a:defRPr/>
            </a:lvl1pPr>
          </a:lstStyle>
          <a:p>
            <a:pPr>
              <a:defRPr/>
            </a:pPr>
            <a:fld id="{5A656897-1369-4EF0-9937-D6F81251A2D2}" type="datetime1">
              <a:rPr lang="en-US" altLang="x-none"/>
              <a:pPr>
                <a:defRPr/>
              </a:pPr>
              <a:t>6/6/2022</a:t>
            </a:fld>
            <a:endParaRPr lang="en-US" altLang="x-none"/>
          </a:p>
        </p:txBody>
      </p:sp>
      <p:sp>
        <p:nvSpPr>
          <p:cNvPr id="4" name="Slide Number Placeholder 5">
            <a:extLst>
              <a:ext uri="{FF2B5EF4-FFF2-40B4-BE49-F238E27FC236}">
                <a16:creationId xmlns:a16="http://schemas.microsoft.com/office/drawing/2014/main" id="{1DD0D98B-BF56-4CE2-8D9B-1C626F5B13E7}"/>
              </a:ext>
            </a:extLst>
          </p:cNvPr>
          <p:cNvSpPr>
            <a:spLocks noGrp="1"/>
          </p:cNvSpPr>
          <p:nvPr>
            <p:ph type="sldNum" sz="quarter" idx="11"/>
          </p:nvPr>
        </p:nvSpPr>
        <p:spPr/>
        <p:txBody>
          <a:bodyPr/>
          <a:lstStyle>
            <a:lvl1pPr>
              <a:defRPr/>
            </a:lvl1pPr>
          </a:lstStyle>
          <a:p>
            <a:fld id="{66CEDB23-E1A6-4528-ADE8-F1D4D3DF9061}" type="slidenum">
              <a:rPr lang="en-US" altLang="en-US"/>
              <a:pPr/>
              <a:t>‹#›</a:t>
            </a:fld>
            <a:endParaRPr lang="en-US" altLang="en-US"/>
          </a:p>
        </p:txBody>
      </p:sp>
      <p:sp>
        <p:nvSpPr>
          <p:cNvPr id="5" name="Footer Placeholder 3">
            <a:extLst>
              <a:ext uri="{FF2B5EF4-FFF2-40B4-BE49-F238E27FC236}">
                <a16:creationId xmlns:a16="http://schemas.microsoft.com/office/drawing/2014/main" id="{E5CA4851-D7A2-48CD-82A5-00D77BA5F7A7}"/>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82606451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292A670-FCAD-4662-BFD3-1D88327C6022}"/>
              </a:ext>
            </a:extLst>
          </p:cNvPr>
          <p:cNvSpPr>
            <a:spLocks noGrp="1"/>
          </p:cNvSpPr>
          <p:nvPr>
            <p:ph type="dt" sz="half" idx="10"/>
          </p:nvPr>
        </p:nvSpPr>
        <p:spPr/>
        <p:txBody>
          <a:bodyPr/>
          <a:lstStyle>
            <a:lvl1pPr>
              <a:defRPr/>
            </a:lvl1pPr>
          </a:lstStyle>
          <a:p>
            <a:pPr>
              <a:defRPr/>
            </a:pPr>
            <a:fld id="{A50B6C51-4930-4001-81C6-96F399FC29FB}" type="datetime1">
              <a:rPr lang="en-US" altLang="x-none"/>
              <a:pPr>
                <a:defRPr/>
              </a:pPr>
              <a:t>6/6/2022</a:t>
            </a:fld>
            <a:endParaRPr lang="en-US" altLang="x-none"/>
          </a:p>
        </p:txBody>
      </p:sp>
      <p:sp>
        <p:nvSpPr>
          <p:cNvPr id="3" name="Slide Number Placeholder 5">
            <a:extLst>
              <a:ext uri="{FF2B5EF4-FFF2-40B4-BE49-F238E27FC236}">
                <a16:creationId xmlns:a16="http://schemas.microsoft.com/office/drawing/2014/main" id="{43C8C28B-2CA4-4424-8521-8F1667DE33E1}"/>
              </a:ext>
            </a:extLst>
          </p:cNvPr>
          <p:cNvSpPr>
            <a:spLocks noGrp="1"/>
          </p:cNvSpPr>
          <p:nvPr>
            <p:ph type="sldNum" sz="quarter" idx="11"/>
          </p:nvPr>
        </p:nvSpPr>
        <p:spPr/>
        <p:txBody>
          <a:bodyPr/>
          <a:lstStyle>
            <a:lvl1pPr>
              <a:defRPr/>
            </a:lvl1pPr>
          </a:lstStyle>
          <a:p>
            <a:fld id="{2DE595AD-0A0F-48BC-8639-55B54E7F6A12}" type="slidenum">
              <a:rPr lang="en-US" altLang="en-US"/>
              <a:pPr/>
              <a:t>‹#›</a:t>
            </a:fld>
            <a:endParaRPr lang="en-US" altLang="en-US"/>
          </a:p>
        </p:txBody>
      </p:sp>
      <p:sp>
        <p:nvSpPr>
          <p:cNvPr id="4" name="Footer Placeholder 3">
            <a:extLst>
              <a:ext uri="{FF2B5EF4-FFF2-40B4-BE49-F238E27FC236}">
                <a16:creationId xmlns:a16="http://schemas.microsoft.com/office/drawing/2014/main" id="{6244F8BB-C947-4FD7-B1A2-3A9C27CCD8E5}"/>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125816808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000B3C62-CCAF-4130-B229-341F9EF13B65}"/>
              </a:ext>
            </a:extLst>
          </p:cNvPr>
          <p:cNvSpPr>
            <a:spLocks noGrp="1"/>
          </p:cNvSpPr>
          <p:nvPr>
            <p:ph type="dt" sz="half" idx="10"/>
          </p:nvPr>
        </p:nvSpPr>
        <p:spPr/>
        <p:txBody>
          <a:bodyPr/>
          <a:lstStyle>
            <a:lvl1pPr>
              <a:defRPr/>
            </a:lvl1pPr>
          </a:lstStyle>
          <a:p>
            <a:pPr>
              <a:defRPr/>
            </a:pPr>
            <a:fld id="{4338EED6-C87C-40A5-9465-0433BDEB93F7}" type="datetime1">
              <a:rPr lang="en-US" altLang="x-none"/>
              <a:pPr>
                <a:defRPr/>
              </a:pPr>
              <a:t>6/6/2022</a:t>
            </a:fld>
            <a:endParaRPr lang="en-US" altLang="x-none"/>
          </a:p>
        </p:txBody>
      </p:sp>
      <p:sp>
        <p:nvSpPr>
          <p:cNvPr id="6" name="Slide Number Placeholder 5">
            <a:extLst>
              <a:ext uri="{FF2B5EF4-FFF2-40B4-BE49-F238E27FC236}">
                <a16:creationId xmlns:a16="http://schemas.microsoft.com/office/drawing/2014/main" id="{3CF31916-18D3-473C-9553-5FAD94EF4719}"/>
              </a:ext>
            </a:extLst>
          </p:cNvPr>
          <p:cNvSpPr>
            <a:spLocks noGrp="1"/>
          </p:cNvSpPr>
          <p:nvPr>
            <p:ph type="sldNum" sz="quarter" idx="11"/>
          </p:nvPr>
        </p:nvSpPr>
        <p:spPr/>
        <p:txBody>
          <a:bodyPr/>
          <a:lstStyle>
            <a:lvl1pPr>
              <a:defRPr/>
            </a:lvl1pPr>
          </a:lstStyle>
          <a:p>
            <a:fld id="{7DB73734-1AA7-4F42-B6D0-9529D2C98BAC}" type="slidenum">
              <a:rPr lang="en-US" altLang="en-US"/>
              <a:pPr/>
              <a:t>‹#›</a:t>
            </a:fld>
            <a:endParaRPr lang="en-US" altLang="en-US"/>
          </a:p>
        </p:txBody>
      </p:sp>
      <p:sp>
        <p:nvSpPr>
          <p:cNvPr id="7" name="Footer Placeholder 3">
            <a:extLst>
              <a:ext uri="{FF2B5EF4-FFF2-40B4-BE49-F238E27FC236}">
                <a16:creationId xmlns:a16="http://schemas.microsoft.com/office/drawing/2014/main" id="{64537289-4330-4105-90B7-A8ADA8D19DA0}"/>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23015328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CAC7-AACD-4EA1-A97C-952F61C527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0B655B-FA43-4172-B423-57922AD64D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F22891-71B5-4DE5-89EE-4E3B2B6EB8D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F666FB3-4AFF-422F-B9F3-F2F24E5F2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23A3D-622B-495B-A591-952373C527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643366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B65F434-E020-49B0-936F-3366FA345173}"/>
              </a:ext>
            </a:extLst>
          </p:cNvPr>
          <p:cNvSpPr>
            <a:spLocks noGrp="1"/>
          </p:cNvSpPr>
          <p:nvPr>
            <p:ph type="dt" sz="half" idx="10"/>
          </p:nvPr>
        </p:nvSpPr>
        <p:spPr/>
        <p:txBody>
          <a:bodyPr/>
          <a:lstStyle>
            <a:lvl1pPr>
              <a:defRPr/>
            </a:lvl1pPr>
          </a:lstStyle>
          <a:p>
            <a:pPr>
              <a:defRPr/>
            </a:pPr>
            <a:fld id="{D92EE8C1-747E-47EF-B9F2-4449235F76E2}" type="datetime1">
              <a:rPr lang="en-US" altLang="x-none"/>
              <a:pPr>
                <a:defRPr/>
              </a:pPr>
              <a:t>6/6/2022</a:t>
            </a:fld>
            <a:endParaRPr lang="en-US" altLang="x-none"/>
          </a:p>
        </p:txBody>
      </p:sp>
      <p:sp>
        <p:nvSpPr>
          <p:cNvPr id="6" name="Slide Number Placeholder 5">
            <a:extLst>
              <a:ext uri="{FF2B5EF4-FFF2-40B4-BE49-F238E27FC236}">
                <a16:creationId xmlns:a16="http://schemas.microsoft.com/office/drawing/2014/main" id="{EC9738B1-9138-4D24-BE25-A144AD6390A8}"/>
              </a:ext>
            </a:extLst>
          </p:cNvPr>
          <p:cNvSpPr>
            <a:spLocks noGrp="1"/>
          </p:cNvSpPr>
          <p:nvPr>
            <p:ph type="sldNum" sz="quarter" idx="11"/>
          </p:nvPr>
        </p:nvSpPr>
        <p:spPr/>
        <p:txBody>
          <a:bodyPr/>
          <a:lstStyle>
            <a:lvl1pPr>
              <a:defRPr/>
            </a:lvl1pPr>
          </a:lstStyle>
          <a:p>
            <a:fld id="{ACDFE8DF-28D3-4EBE-9ADA-D91A5909638B}" type="slidenum">
              <a:rPr lang="en-US" altLang="en-US"/>
              <a:pPr/>
              <a:t>‹#›</a:t>
            </a:fld>
            <a:endParaRPr lang="en-US" altLang="en-US"/>
          </a:p>
        </p:txBody>
      </p:sp>
      <p:sp>
        <p:nvSpPr>
          <p:cNvPr id="7" name="Footer Placeholder 3">
            <a:extLst>
              <a:ext uri="{FF2B5EF4-FFF2-40B4-BE49-F238E27FC236}">
                <a16:creationId xmlns:a16="http://schemas.microsoft.com/office/drawing/2014/main" id="{F9C682B8-08CA-42AE-A8CD-87562A6A516C}"/>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119820078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B7E066-56E4-4D3D-8388-2DE5827EFFC1}"/>
              </a:ext>
            </a:extLst>
          </p:cNvPr>
          <p:cNvSpPr>
            <a:spLocks noGrp="1"/>
          </p:cNvSpPr>
          <p:nvPr>
            <p:ph type="dt" sz="half" idx="10"/>
          </p:nvPr>
        </p:nvSpPr>
        <p:spPr/>
        <p:txBody>
          <a:bodyPr/>
          <a:lstStyle>
            <a:lvl1pPr>
              <a:defRPr/>
            </a:lvl1pPr>
          </a:lstStyle>
          <a:p>
            <a:pPr>
              <a:defRPr/>
            </a:pPr>
            <a:fld id="{224080A4-63D7-41B1-B84F-398A41D449E1}" type="datetime1">
              <a:rPr lang="en-US" altLang="x-none"/>
              <a:pPr>
                <a:defRPr/>
              </a:pPr>
              <a:t>6/6/2022</a:t>
            </a:fld>
            <a:endParaRPr lang="en-US" altLang="x-none"/>
          </a:p>
        </p:txBody>
      </p:sp>
      <p:sp>
        <p:nvSpPr>
          <p:cNvPr id="5" name="Slide Number Placeholder 5">
            <a:extLst>
              <a:ext uri="{FF2B5EF4-FFF2-40B4-BE49-F238E27FC236}">
                <a16:creationId xmlns:a16="http://schemas.microsoft.com/office/drawing/2014/main" id="{820776EE-605B-4128-9AC6-C42848D50B5A}"/>
              </a:ext>
            </a:extLst>
          </p:cNvPr>
          <p:cNvSpPr>
            <a:spLocks noGrp="1"/>
          </p:cNvSpPr>
          <p:nvPr>
            <p:ph type="sldNum" sz="quarter" idx="11"/>
          </p:nvPr>
        </p:nvSpPr>
        <p:spPr/>
        <p:txBody>
          <a:bodyPr/>
          <a:lstStyle>
            <a:lvl1pPr>
              <a:defRPr/>
            </a:lvl1pPr>
          </a:lstStyle>
          <a:p>
            <a:fld id="{701DCDDD-7A21-492E-9225-8F0DB53ACEEB}" type="slidenum">
              <a:rPr lang="en-US" altLang="en-US"/>
              <a:pPr/>
              <a:t>‹#›</a:t>
            </a:fld>
            <a:endParaRPr lang="en-US" altLang="en-US"/>
          </a:p>
        </p:txBody>
      </p:sp>
      <p:sp>
        <p:nvSpPr>
          <p:cNvPr id="6" name="Footer Placeholder 3">
            <a:extLst>
              <a:ext uri="{FF2B5EF4-FFF2-40B4-BE49-F238E27FC236}">
                <a16:creationId xmlns:a16="http://schemas.microsoft.com/office/drawing/2014/main" id="{CC3ECF62-62EF-40E1-8A68-9B809D981B37}"/>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11067890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C5B2DA-0E57-4ACC-A122-5BB4C07C6DC0}"/>
              </a:ext>
            </a:extLst>
          </p:cNvPr>
          <p:cNvSpPr>
            <a:spLocks noGrp="1"/>
          </p:cNvSpPr>
          <p:nvPr>
            <p:ph type="dt" sz="half" idx="10"/>
          </p:nvPr>
        </p:nvSpPr>
        <p:spPr/>
        <p:txBody>
          <a:bodyPr/>
          <a:lstStyle>
            <a:lvl1pPr>
              <a:defRPr/>
            </a:lvl1pPr>
          </a:lstStyle>
          <a:p>
            <a:pPr>
              <a:defRPr/>
            </a:pPr>
            <a:fld id="{FD31F08F-37A3-4A99-AAD4-9C7A28A1C3F5}" type="datetime1">
              <a:rPr lang="en-US" altLang="x-none"/>
              <a:pPr>
                <a:defRPr/>
              </a:pPr>
              <a:t>6/6/2022</a:t>
            </a:fld>
            <a:endParaRPr lang="en-US" altLang="x-none"/>
          </a:p>
        </p:txBody>
      </p:sp>
      <p:sp>
        <p:nvSpPr>
          <p:cNvPr id="5" name="Slide Number Placeholder 5">
            <a:extLst>
              <a:ext uri="{FF2B5EF4-FFF2-40B4-BE49-F238E27FC236}">
                <a16:creationId xmlns:a16="http://schemas.microsoft.com/office/drawing/2014/main" id="{6F0159A4-D947-476E-9307-4FB3D8DDA23A}"/>
              </a:ext>
            </a:extLst>
          </p:cNvPr>
          <p:cNvSpPr>
            <a:spLocks noGrp="1"/>
          </p:cNvSpPr>
          <p:nvPr>
            <p:ph type="sldNum" sz="quarter" idx="11"/>
          </p:nvPr>
        </p:nvSpPr>
        <p:spPr/>
        <p:txBody>
          <a:bodyPr/>
          <a:lstStyle>
            <a:lvl1pPr>
              <a:defRPr/>
            </a:lvl1pPr>
          </a:lstStyle>
          <a:p>
            <a:fld id="{39216EBC-59C7-4EEC-88A6-7ACF6F70D06D}" type="slidenum">
              <a:rPr lang="en-US" altLang="en-US"/>
              <a:pPr/>
              <a:t>‹#›</a:t>
            </a:fld>
            <a:endParaRPr lang="en-US" altLang="en-US"/>
          </a:p>
        </p:txBody>
      </p:sp>
      <p:sp>
        <p:nvSpPr>
          <p:cNvPr id="6" name="Footer Placeholder 3">
            <a:extLst>
              <a:ext uri="{FF2B5EF4-FFF2-40B4-BE49-F238E27FC236}">
                <a16:creationId xmlns:a16="http://schemas.microsoft.com/office/drawing/2014/main" id="{C7F5268B-FD6B-4ECC-BA17-2F62ED57BC73}"/>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79889298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grpSp>
        <p:nvGrpSpPr>
          <p:cNvPr id="16" name="Google Shape;16;p36"/>
          <p:cNvGrpSpPr/>
          <p:nvPr/>
        </p:nvGrpSpPr>
        <p:grpSpPr>
          <a:xfrm>
            <a:off x="-329674" y="-59376"/>
            <a:ext cx="12515851" cy="6923798"/>
            <a:chOff x="-329674" y="-51881"/>
            <a:chExt cx="12515851" cy="6923798"/>
          </a:xfrm>
        </p:grpSpPr>
        <p:sp>
          <p:nvSpPr>
            <p:cNvPr id="17" name="Google Shape;17;p36"/>
            <p:cNvSpPr/>
            <p:nvPr/>
          </p:nvSpPr>
          <p:spPr>
            <a:xfrm>
              <a:off x="-329674" y="1298404"/>
              <a:ext cx="9702800" cy="5573512"/>
            </a:xfrm>
            <a:custGeom>
              <a:avLst/>
              <a:gdLst/>
              <a:ahLst/>
              <a:cxnLst/>
              <a:rect l="l" t="t" r="r" b="b"/>
              <a:pathLst>
                <a:path w="2038" h="1169" extrusionOk="0">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6"/>
            <p:cNvSpPr/>
            <p:nvPr/>
          </p:nvSpPr>
          <p:spPr>
            <a:xfrm>
              <a:off x="670451" y="2018236"/>
              <a:ext cx="7373938" cy="4848892"/>
            </a:xfrm>
            <a:custGeom>
              <a:avLst/>
              <a:gdLst/>
              <a:ahLst/>
              <a:cxnLst/>
              <a:rect l="l" t="t" r="r" b="b"/>
              <a:pathLst>
                <a:path w="1549" h="1017" extrusionOk="0">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6"/>
            <p:cNvSpPr/>
            <p:nvPr/>
          </p:nvSpPr>
          <p:spPr>
            <a:xfrm>
              <a:off x="251351" y="1788400"/>
              <a:ext cx="8035925" cy="5083516"/>
            </a:xfrm>
            <a:custGeom>
              <a:avLst/>
              <a:gdLst/>
              <a:ahLst/>
              <a:cxnLst/>
              <a:rect l="l" t="t" r="r" b="b"/>
              <a:pathLst>
                <a:path w="1688" h="1066" extrusionOk="0">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6"/>
            <p:cNvSpPr/>
            <p:nvPr/>
          </p:nvSpPr>
          <p:spPr>
            <a:xfrm>
              <a:off x="-1061" y="549842"/>
              <a:ext cx="10334625" cy="6322075"/>
            </a:xfrm>
            <a:custGeom>
              <a:avLst/>
              <a:gdLst/>
              <a:ahLst/>
              <a:cxnLst/>
              <a:rect l="l" t="t" r="r" b="b"/>
              <a:pathLst>
                <a:path w="2171" h="1326" extrusionOk="0">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6"/>
            <p:cNvSpPr/>
            <p:nvPr/>
          </p:nvSpPr>
          <p:spPr>
            <a:xfrm>
              <a:off x="3701" y="6186246"/>
              <a:ext cx="504825" cy="681527"/>
            </a:xfrm>
            <a:custGeom>
              <a:avLst/>
              <a:gdLst/>
              <a:ahLst/>
              <a:cxnLst/>
              <a:rect l="l" t="t" r="r" b="b"/>
              <a:pathLst>
                <a:path w="106" h="143" extrusionOk="0">
                  <a:moveTo>
                    <a:pt x="0" y="0"/>
                  </a:moveTo>
                  <a:cubicBezTo>
                    <a:pt x="35" y="54"/>
                    <a:pt x="70" y="101"/>
                    <a:pt x="106" y="14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6"/>
            <p:cNvSpPr/>
            <p:nvPr/>
          </p:nvSpPr>
          <p:spPr>
            <a:xfrm>
              <a:off x="-1061" y="-51881"/>
              <a:ext cx="11091863" cy="6923796"/>
            </a:xfrm>
            <a:custGeom>
              <a:avLst/>
              <a:gdLst/>
              <a:ahLst/>
              <a:cxnLst/>
              <a:rect l="l" t="t" r="r" b="b"/>
              <a:pathLst>
                <a:path w="2330" h="1452" extrusionOk="0">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6"/>
            <p:cNvSpPr/>
            <p:nvPr/>
          </p:nvSpPr>
          <p:spPr>
            <a:xfrm>
              <a:off x="5426601" y="5579"/>
              <a:ext cx="5788025" cy="6847184"/>
            </a:xfrm>
            <a:custGeom>
              <a:avLst/>
              <a:gdLst/>
              <a:ahLst/>
              <a:cxnLst/>
              <a:rect l="l" t="t" r="r" b="b"/>
              <a:pathLst>
                <a:path w="1216" h="1436" extrusionOk="0">
                  <a:moveTo>
                    <a:pt x="1094" y="1436"/>
                  </a:moveTo>
                  <a:cubicBezTo>
                    <a:pt x="1216" y="1114"/>
                    <a:pt x="904" y="770"/>
                    <a:pt x="709" y="551"/>
                  </a:cubicBezTo>
                  <a:cubicBezTo>
                    <a:pt x="509" y="327"/>
                    <a:pt x="274" y="127"/>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6"/>
            <p:cNvSpPr/>
            <p:nvPr/>
          </p:nvSpPr>
          <p:spPr>
            <a:xfrm>
              <a:off x="-1061" y="5579"/>
              <a:ext cx="1057275" cy="614491"/>
            </a:xfrm>
            <a:custGeom>
              <a:avLst/>
              <a:gdLst/>
              <a:ahLst/>
              <a:cxnLst/>
              <a:rect l="l" t="t" r="r" b="b"/>
              <a:pathLst>
                <a:path w="222" h="129" extrusionOk="0">
                  <a:moveTo>
                    <a:pt x="222" y="0"/>
                  </a:moveTo>
                  <a:cubicBezTo>
                    <a:pt x="152" y="35"/>
                    <a:pt x="76" y="78"/>
                    <a:pt x="0" y="12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6"/>
            <p:cNvSpPr/>
            <p:nvPr/>
          </p:nvSpPr>
          <p:spPr>
            <a:xfrm>
              <a:off x="5821889" y="5579"/>
              <a:ext cx="5588000" cy="6866337"/>
            </a:xfrm>
            <a:custGeom>
              <a:avLst/>
              <a:gdLst/>
              <a:ahLst/>
              <a:cxnLst/>
              <a:rect l="l" t="t" r="r" b="b"/>
              <a:pathLst>
                <a:path w="1174" h="1440" extrusionOk="0">
                  <a:moveTo>
                    <a:pt x="1067" y="1440"/>
                  </a:moveTo>
                  <a:cubicBezTo>
                    <a:pt x="1174" y="1124"/>
                    <a:pt x="887" y="797"/>
                    <a:pt x="698" y="577"/>
                  </a:cubicBezTo>
                  <a:cubicBezTo>
                    <a:pt x="500" y="348"/>
                    <a:pt x="270" y="14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6"/>
            <p:cNvSpPr/>
            <p:nvPr/>
          </p:nvSpPr>
          <p:spPr>
            <a:xfrm>
              <a:off x="3701" y="790"/>
              <a:ext cx="595313" cy="352734"/>
            </a:xfrm>
            <a:custGeom>
              <a:avLst/>
              <a:gdLst/>
              <a:ahLst/>
              <a:cxnLst/>
              <a:rect l="l" t="t" r="r" b="b"/>
              <a:pathLst>
                <a:path w="125" h="74" extrusionOk="0">
                  <a:moveTo>
                    <a:pt x="125" y="0"/>
                  </a:moveTo>
                  <a:cubicBezTo>
                    <a:pt x="85" y="22"/>
                    <a:pt x="43" y="47"/>
                    <a:pt x="0" y="74"/>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6"/>
            <p:cNvSpPr/>
            <p:nvPr/>
          </p:nvSpPr>
          <p:spPr>
            <a:xfrm>
              <a:off x="6012389" y="5579"/>
              <a:ext cx="5497513" cy="6866337"/>
            </a:xfrm>
            <a:custGeom>
              <a:avLst/>
              <a:gdLst/>
              <a:ahLst/>
              <a:cxnLst/>
              <a:rect l="l" t="t" r="r" b="b"/>
              <a:pathLst>
                <a:path w="1155" h="1440" extrusionOk="0">
                  <a:moveTo>
                    <a:pt x="1056" y="1440"/>
                  </a:moveTo>
                  <a:cubicBezTo>
                    <a:pt x="1155" y="1123"/>
                    <a:pt x="875" y="801"/>
                    <a:pt x="686" y="580"/>
                  </a:cubicBezTo>
                  <a:cubicBezTo>
                    <a:pt x="491" y="352"/>
                    <a:pt x="264" y="145"/>
                    <a:pt x="0" y="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6"/>
            <p:cNvSpPr/>
            <p:nvPr/>
          </p:nvSpPr>
          <p:spPr>
            <a:xfrm>
              <a:off x="-1061" y="5579"/>
              <a:ext cx="357188" cy="213875"/>
            </a:xfrm>
            <a:custGeom>
              <a:avLst/>
              <a:gdLst/>
              <a:ahLst/>
              <a:cxnLst/>
              <a:rect l="l" t="t" r="r" b="b"/>
              <a:pathLst>
                <a:path w="75" h="45" extrusionOk="0">
                  <a:moveTo>
                    <a:pt x="75" y="0"/>
                  </a:moveTo>
                  <a:cubicBezTo>
                    <a:pt x="50" y="14"/>
                    <a:pt x="25" y="29"/>
                    <a:pt x="0" y="45"/>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6"/>
            <p:cNvSpPr/>
            <p:nvPr/>
          </p:nvSpPr>
          <p:spPr>
            <a:xfrm>
              <a:off x="6210826" y="790"/>
              <a:ext cx="5522913" cy="6871126"/>
            </a:xfrm>
            <a:custGeom>
              <a:avLst/>
              <a:gdLst/>
              <a:ahLst/>
              <a:cxnLst/>
              <a:rect l="l" t="t" r="r" b="b"/>
              <a:pathLst>
                <a:path w="1160" h="1441" extrusionOk="0">
                  <a:moveTo>
                    <a:pt x="1053" y="1441"/>
                  </a:moveTo>
                  <a:cubicBezTo>
                    <a:pt x="1160" y="1129"/>
                    <a:pt x="892" y="817"/>
                    <a:pt x="705" y="599"/>
                  </a:cubicBezTo>
                  <a:cubicBezTo>
                    <a:pt x="503" y="365"/>
                    <a:pt x="270" y="152"/>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6"/>
            <p:cNvSpPr/>
            <p:nvPr/>
          </p:nvSpPr>
          <p:spPr>
            <a:xfrm>
              <a:off x="6463239" y="5579"/>
              <a:ext cx="5413375" cy="6866337"/>
            </a:xfrm>
            <a:custGeom>
              <a:avLst/>
              <a:gdLst/>
              <a:ahLst/>
              <a:cxnLst/>
              <a:rect l="l" t="t" r="r" b="b"/>
              <a:pathLst>
                <a:path w="1137" h="1440" extrusionOk="0">
                  <a:moveTo>
                    <a:pt x="1040" y="1440"/>
                  </a:moveTo>
                  <a:cubicBezTo>
                    <a:pt x="1137" y="1131"/>
                    <a:pt x="883" y="828"/>
                    <a:pt x="698" y="611"/>
                  </a:cubicBezTo>
                  <a:cubicBezTo>
                    <a:pt x="498" y="375"/>
                    <a:pt x="268" y="159"/>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6"/>
            <p:cNvSpPr/>
            <p:nvPr/>
          </p:nvSpPr>
          <p:spPr>
            <a:xfrm>
              <a:off x="6877576" y="5579"/>
              <a:ext cx="5037138" cy="6861550"/>
            </a:xfrm>
            <a:custGeom>
              <a:avLst/>
              <a:gdLst/>
              <a:ahLst/>
              <a:cxnLst/>
              <a:rect l="l" t="t" r="r" b="b"/>
              <a:pathLst>
                <a:path w="1058" h="1439" extrusionOk="0">
                  <a:moveTo>
                    <a:pt x="1011" y="1439"/>
                  </a:moveTo>
                  <a:cubicBezTo>
                    <a:pt x="1058" y="1131"/>
                    <a:pt x="825" y="841"/>
                    <a:pt x="648" y="617"/>
                  </a:cubicBezTo>
                  <a:cubicBezTo>
                    <a:pt x="462" y="383"/>
                    <a:pt x="248" y="16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6"/>
            <p:cNvSpPr/>
            <p:nvPr/>
          </p:nvSpPr>
          <p:spPr>
            <a:xfrm>
              <a:off x="8768289" y="5579"/>
              <a:ext cx="3417888" cy="2742066"/>
            </a:xfrm>
            <a:custGeom>
              <a:avLst/>
              <a:gdLst/>
              <a:ahLst/>
              <a:cxnLst/>
              <a:rect l="l" t="t" r="r" b="b"/>
              <a:pathLst>
                <a:path w="718" h="575" extrusionOk="0">
                  <a:moveTo>
                    <a:pt x="718" y="575"/>
                  </a:moveTo>
                  <a:cubicBezTo>
                    <a:pt x="500" y="360"/>
                    <a:pt x="260" y="163"/>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6"/>
            <p:cNvSpPr/>
            <p:nvPr/>
          </p:nvSpPr>
          <p:spPr>
            <a:xfrm>
              <a:off x="9235014" y="10367"/>
              <a:ext cx="2951163" cy="2555325"/>
            </a:xfrm>
            <a:custGeom>
              <a:avLst/>
              <a:gdLst/>
              <a:ahLst/>
              <a:cxnLst/>
              <a:rect l="l" t="t" r="r" b="b"/>
              <a:pathLst>
                <a:path w="620" h="536" extrusionOk="0">
                  <a:moveTo>
                    <a:pt x="620" y="536"/>
                  </a:moveTo>
                  <a:cubicBezTo>
                    <a:pt x="404" y="314"/>
                    <a:pt x="196" y="13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6"/>
            <p:cNvSpPr/>
            <p:nvPr/>
          </p:nvSpPr>
          <p:spPr>
            <a:xfrm>
              <a:off x="10020826" y="5579"/>
              <a:ext cx="2165350" cy="1358265"/>
            </a:xfrm>
            <a:custGeom>
              <a:avLst/>
              <a:gdLst/>
              <a:ahLst/>
              <a:cxnLst/>
              <a:rect l="l" t="t" r="r" b="b"/>
              <a:pathLst>
                <a:path w="455" h="285" extrusionOk="0">
                  <a:moveTo>
                    <a:pt x="0" y="0"/>
                  </a:moveTo>
                  <a:cubicBezTo>
                    <a:pt x="153" y="85"/>
                    <a:pt x="308" y="180"/>
                    <a:pt x="455" y="285"/>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6"/>
            <p:cNvSpPr/>
            <p:nvPr/>
          </p:nvSpPr>
          <p:spPr>
            <a:xfrm>
              <a:off x="11290826" y="5579"/>
              <a:ext cx="895350" cy="534687"/>
            </a:xfrm>
            <a:custGeom>
              <a:avLst/>
              <a:gdLst/>
              <a:ahLst/>
              <a:cxnLst/>
              <a:rect l="l" t="t" r="r" b="b"/>
              <a:pathLst>
                <a:path w="188" h="112" extrusionOk="0">
                  <a:moveTo>
                    <a:pt x="0" y="0"/>
                  </a:moveTo>
                  <a:cubicBezTo>
                    <a:pt x="63" y="36"/>
                    <a:pt x="126" y="73"/>
                    <a:pt x="188" y="112"/>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 name="Google Shape;36;p36"/>
          <p:cNvGrpSpPr/>
          <p:nvPr/>
        </p:nvGrpSpPr>
        <p:grpSpPr>
          <a:xfrm>
            <a:off x="1669293" y="1186483"/>
            <a:ext cx="8848345" cy="4477933"/>
            <a:chOff x="1669293" y="1186483"/>
            <a:chExt cx="8848345" cy="4477933"/>
          </a:xfrm>
        </p:grpSpPr>
        <p:sp>
          <p:nvSpPr>
            <p:cNvPr id="37" name="Google Shape;37;p36"/>
            <p:cNvSpPr/>
            <p:nvPr/>
          </p:nvSpPr>
          <p:spPr>
            <a:xfrm>
              <a:off x="1674042" y="1186483"/>
              <a:ext cx="8843596" cy="716184"/>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36"/>
            <p:cNvSpPr/>
            <p:nvPr/>
          </p:nvSpPr>
          <p:spPr>
            <a:xfrm rot="10800000">
              <a:off x="5892384" y="5313353"/>
              <a:ext cx="407233" cy="35106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6"/>
            <p:cNvSpPr/>
            <p:nvPr/>
          </p:nvSpPr>
          <p:spPr>
            <a:xfrm>
              <a:off x="1669293" y="1991156"/>
              <a:ext cx="8845667" cy="3322196"/>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 name="Google Shape;40;p36"/>
          <p:cNvSpPr txBox="1">
            <a:spLocks noGrp="1"/>
          </p:cNvSpPr>
          <p:nvPr>
            <p:ph type="ctrTitle"/>
          </p:nvPr>
        </p:nvSpPr>
        <p:spPr>
          <a:xfrm>
            <a:off x="1759236" y="2075504"/>
            <a:ext cx="8679915" cy="1748729"/>
          </a:xfrm>
          <a:prstGeom prst="rect">
            <a:avLst/>
          </a:prstGeom>
          <a:noFill/>
          <a:ln>
            <a:noFill/>
          </a:ln>
        </p:spPr>
        <p:txBody>
          <a:bodyPr spcFirstLastPara="1" wrap="square" lIns="228600" tIns="228600" rIns="228600" bIns="0" anchor="b" anchorCtr="0">
            <a:normAutofit/>
          </a:bodyPr>
          <a:lstStyle>
            <a:lvl1pPr lvl="0" algn="ctr">
              <a:lnSpc>
                <a:spcPct val="80000"/>
              </a:lnSpc>
              <a:spcBef>
                <a:spcPts val="0"/>
              </a:spcBef>
              <a:spcAft>
                <a:spcPts val="0"/>
              </a:spcAft>
              <a:buClr>
                <a:srgbClr val="FFFEFF"/>
              </a:buClr>
              <a:buSzPts val="5400"/>
              <a:buFont typeface="Arial"/>
              <a:buNone/>
              <a:defRPr sz="5400">
                <a:solidFill>
                  <a:srgbClr val="FFFE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6"/>
          <p:cNvSpPr txBox="1">
            <a:spLocks noGrp="1"/>
          </p:cNvSpPr>
          <p:nvPr>
            <p:ph type="subTitle" idx="1"/>
          </p:nvPr>
        </p:nvSpPr>
        <p:spPr>
          <a:xfrm>
            <a:off x="1759237" y="3906266"/>
            <a:ext cx="8673427" cy="1322587"/>
          </a:xfrm>
          <a:prstGeom prst="rect">
            <a:avLst/>
          </a:prstGeom>
          <a:noFill/>
          <a:ln>
            <a:noFill/>
          </a:ln>
        </p:spPr>
        <p:txBody>
          <a:bodyPr spcFirstLastPara="1" wrap="square" lIns="91425" tIns="0" rIns="91425" bIns="45700" anchor="t" anchorCtr="0">
            <a:normAutofit/>
          </a:bodyPr>
          <a:lstStyle>
            <a:lvl1pPr lvl="0" algn="ctr">
              <a:lnSpc>
                <a:spcPct val="100000"/>
              </a:lnSpc>
              <a:spcBef>
                <a:spcPts val="1000"/>
              </a:spcBef>
              <a:spcAft>
                <a:spcPts val="0"/>
              </a:spcAft>
              <a:buSzPts val="1980"/>
              <a:buNone/>
              <a:defRPr sz="1800" b="0">
                <a:solidFill>
                  <a:srgbClr val="FFFEFF"/>
                </a:solidFill>
              </a:defRPr>
            </a:lvl1pPr>
            <a:lvl2pPr lvl="1" algn="ctr">
              <a:lnSpc>
                <a:spcPct val="120000"/>
              </a:lnSpc>
              <a:spcBef>
                <a:spcPts val="500"/>
              </a:spcBef>
              <a:spcAft>
                <a:spcPts val="0"/>
              </a:spcAft>
              <a:buSzPts val="1980"/>
              <a:buNone/>
              <a:defRPr sz="1800"/>
            </a:lvl2pPr>
            <a:lvl3pPr lvl="2" algn="ctr">
              <a:lnSpc>
                <a:spcPct val="120000"/>
              </a:lnSpc>
              <a:spcBef>
                <a:spcPts val="500"/>
              </a:spcBef>
              <a:spcAft>
                <a:spcPts val="0"/>
              </a:spcAft>
              <a:buSzPts val="1980"/>
              <a:buNone/>
              <a:defRPr sz="1800"/>
            </a:lvl3pPr>
            <a:lvl4pPr lvl="3" algn="ctr">
              <a:lnSpc>
                <a:spcPct val="120000"/>
              </a:lnSpc>
              <a:spcBef>
                <a:spcPts val="500"/>
              </a:spcBef>
              <a:spcAft>
                <a:spcPts val="0"/>
              </a:spcAft>
              <a:buSzPts val="1760"/>
              <a:buNone/>
              <a:defRPr sz="1600"/>
            </a:lvl4pPr>
            <a:lvl5pPr lvl="4" algn="ctr">
              <a:lnSpc>
                <a:spcPct val="120000"/>
              </a:lnSpc>
              <a:spcBef>
                <a:spcPts val="500"/>
              </a:spcBef>
              <a:spcAft>
                <a:spcPts val="0"/>
              </a:spcAft>
              <a:buSzPts val="1760"/>
              <a:buNone/>
              <a:defRPr sz="1600"/>
            </a:lvl5pPr>
            <a:lvl6pPr lvl="5" algn="ctr">
              <a:lnSpc>
                <a:spcPct val="120000"/>
              </a:lnSpc>
              <a:spcBef>
                <a:spcPts val="500"/>
              </a:spcBef>
              <a:spcAft>
                <a:spcPts val="0"/>
              </a:spcAft>
              <a:buSzPts val="1760"/>
              <a:buNone/>
              <a:defRPr sz="1600"/>
            </a:lvl6pPr>
            <a:lvl7pPr lvl="6" algn="ctr">
              <a:lnSpc>
                <a:spcPct val="120000"/>
              </a:lnSpc>
              <a:spcBef>
                <a:spcPts val="500"/>
              </a:spcBef>
              <a:spcAft>
                <a:spcPts val="0"/>
              </a:spcAft>
              <a:buSzPts val="1760"/>
              <a:buNone/>
              <a:defRPr sz="1600"/>
            </a:lvl7pPr>
            <a:lvl8pPr lvl="7" algn="ctr">
              <a:lnSpc>
                <a:spcPct val="120000"/>
              </a:lnSpc>
              <a:spcBef>
                <a:spcPts val="500"/>
              </a:spcBef>
              <a:spcAft>
                <a:spcPts val="0"/>
              </a:spcAft>
              <a:buSzPts val="1760"/>
              <a:buNone/>
              <a:defRPr sz="1600"/>
            </a:lvl8pPr>
            <a:lvl9pPr lvl="8" algn="ctr">
              <a:lnSpc>
                <a:spcPct val="120000"/>
              </a:lnSpc>
              <a:spcBef>
                <a:spcPts val="500"/>
              </a:spcBef>
              <a:spcAft>
                <a:spcPts val="0"/>
              </a:spcAft>
              <a:buSzPts val="1760"/>
              <a:buNone/>
              <a:defRPr sz="1600"/>
            </a:lvl9pPr>
          </a:lstStyle>
          <a:p>
            <a:endParaRPr/>
          </a:p>
        </p:txBody>
      </p:sp>
      <p:sp>
        <p:nvSpPr>
          <p:cNvPr id="42" name="Google Shape;42;p36"/>
          <p:cNvSpPr txBox="1">
            <a:spLocks noGrp="1"/>
          </p:cNvSpPr>
          <p:nvPr>
            <p:ph type="dt" idx="10"/>
          </p:nvPr>
        </p:nvSpPr>
        <p:spPr>
          <a:xfrm>
            <a:off x="804672" y="320040"/>
            <a:ext cx="3657600"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6"/>
          <p:cNvSpPr txBox="1">
            <a:spLocks noGrp="1"/>
          </p:cNvSpPr>
          <p:nvPr>
            <p:ph type="ftr" idx="11"/>
          </p:nvPr>
        </p:nvSpPr>
        <p:spPr>
          <a:xfrm>
            <a:off x="804672" y="6227064"/>
            <a:ext cx="10588752" cy="32004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6"/>
          <p:cNvSpPr txBox="1">
            <a:spLocks noGrp="1"/>
          </p:cNvSpPr>
          <p:nvPr>
            <p:ph type="sldNum" idx="12"/>
          </p:nvPr>
        </p:nvSpPr>
        <p:spPr>
          <a:xfrm>
            <a:off x="10469880" y="320040"/>
            <a:ext cx="914400" cy="32004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28750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5"/>
        <p:cNvGrpSpPr/>
        <p:nvPr/>
      </p:nvGrpSpPr>
      <p:grpSpPr>
        <a:xfrm>
          <a:off x="0" y="0"/>
          <a:ext cx="0" cy="0"/>
          <a:chOff x="0" y="0"/>
          <a:chExt cx="0" cy="0"/>
        </a:xfrm>
      </p:grpSpPr>
      <p:grpSp>
        <p:nvGrpSpPr>
          <p:cNvPr id="46" name="Google Shape;46;p37"/>
          <p:cNvGrpSpPr/>
          <p:nvPr/>
        </p:nvGrpSpPr>
        <p:grpSpPr>
          <a:xfrm>
            <a:off x="-417513" y="0"/>
            <a:ext cx="12584114" cy="6853238"/>
            <a:chOff x="-417513" y="0"/>
            <a:chExt cx="12584114" cy="6853238"/>
          </a:xfrm>
        </p:grpSpPr>
        <p:sp>
          <p:nvSpPr>
            <p:cNvPr id="47" name="Google Shape;47;p37"/>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37"/>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37"/>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7"/>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37"/>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7"/>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7"/>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37"/>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7"/>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37"/>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37"/>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7"/>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37"/>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7"/>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37"/>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7"/>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7"/>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37"/>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37"/>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37"/>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37"/>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 name="Google Shape;68;p37"/>
          <p:cNvGrpSpPr/>
          <p:nvPr/>
        </p:nvGrpSpPr>
        <p:grpSpPr>
          <a:xfrm>
            <a:off x="800144" y="1699589"/>
            <a:ext cx="3674476" cy="3470421"/>
            <a:chOff x="697883" y="1816768"/>
            <a:chExt cx="3674476" cy="3470421"/>
          </a:xfrm>
        </p:grpSpPr>
        <p:sp>
          <p:nvSpPr>
            <p:cNvPr id="69" name="Google Shape;69;p37"/>
            <p:cNvSpPr/>
            <p:nvPr/>
          </p:nvSpPr>
          <p:spPr>
            <a:xfrm>
              <a:off x="697883" y="1816768"/>
              <a:ext cx="3674476" cy="5029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37"/>
            <p:cNvSpPr/>
            <p:nvPr/>
          </p:nvSpPr>
          <p:spPr>
            <a:xfrm rot="10800000">
              <a:off x="2380224" y="5014786"/>
              <a:ext cx="315988" cy="27240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7"/>
            <p:cNvSpPr/>
            <p:nvPr/>
          </p:nvSpPr>
          <p:spPr>
            <a:xfrm>
              <a:off x="704075" y="2392840"/>
              <a:ext cx="3668284" cy="26243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 name="Google Shape;72;p37"/>
          <p:cNvSpPr txBox="1">
            <a:spLocks noGrp="1"/>
          </p:cNvSpPr>
          <p:nvPr>
            <p:ph type="title"/>
          </p:nvPr>
        </p:nvSpPr>
        <p:spPr>
          <a:xfrm>
            <a:off x="888631" y="2349925"/>
            <a:ext cx="3498979" cy="2456442"/>
          </a:xfrm>
          <a:prstGeom prst="rect">
            <a:avLst/>
          </a:prstGeom>
          <a:noFill/>
          <a:ln>
            <a:noFill/>
          </a:ln>
        </p:spPr>
        <p:txBody>
          <a:bodyPr spcFirstLastPara="1" wrap="square" lIns="228600" tIns="228600" rIns="228600" bIns="228600" anchor="ctr" anchorCtr="0">
            <a:normAutofit/>
          </a:bodyPr>
          <a:lstStyle>
            <a:lvl1pPr lvl="0" algn="ctr">
              <a:lnSpc>
                <a:spcPct val="85000"/>
              </a:lnSpc>
              <a:spcBef>
                <a:spcPts val="0"/>
              </a:spcBef>
              <a:spcAft>
                <a:spcPts val="0"/>
              </a:spcAft>
              <a:buClr>
                <a:srgbClr val="FFFEFF"/>
              </a:buClr>
              <a:buSzPts val="4000"/>
              <a:buFont typeface="Arial"/>
              <a:buNone/>
              <a:defRPr>
                <a:solidFill>
                  <a:srgbClr val="FFFE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7"/>
          <p:cNvSpPr txBox="1">
            <a:spLocks noGrp="1"/>
          </p:cNvSpPr>
          <p:nvPr>
            <p:ph type="body" idx="1"/>
          </p:nvPr>
        </p:nvSpPr>
        <p:spPr>
          <a:xfrm>
            <a:off x="5118447" y="803186"/>
            <a:ext cx="6281873" cy="5248622"/>
          </a:xfrm>
          <a:prstGeom prst="rect">
            <a:avLst/>
          </a:prstGeom>
          <a:noFill/>
          <a:ln>
            <a:noFill/>
          </a:ln>
        </p:spPr>
        <p:txBody>
          <a:bodyPr spcFirstLastPara="1" wrap="square" lIns="91425" tIns="45700" rIns="91425" bIns="45700" anchor="ctr" anchorCtr="0">
            <a:normAutofit/>
          </a:bodyPr>
          <a:lstStyle>
            <a:lvl1pPr marL="457200" lvl="0" indent="-354330" algn="l">
              <a:lnSpc>
                <a:spcPct val="120000"/>
              </a:lnSpc>
              <a:spcBef>
                <a:spcPts val="1000"/>
              </a:spcBef>
              <a:spcAft>
                <a:spcPts val="0"/>
              </a:spcAft>
              <a:buSzPts val="1980"/>
              <a:buChar char="▪"/>
              <a:defRPr/>
            </a:lvl1pPr>
            <a:lvl2pPr marL="914400" lvl="1" indent="-354330" algn="l">
              <a:lnSpc>
                <a:spcPct val="120000"/>
              </a:lnSpc>
              <a:spcBef>
                <a:spcPts val="500"/>
              </a:spcBef>
              <a:spcAft>
                <a:spcPts val="0"/>
              </a:spcAft>
              <a:buSzPts val="1980"/>
              <a:buChar char="▪"/>
              <a:defRPr/>
            </a:lvl2pPr>
            <a:lvl3pPr marL="1371600" lvl="2" indent="-354330" algn="l">
              <a:lnSpc>
                <a:spcPct val="120000"/>
              </a:lnSpc>
              <a:spcBef>
                <a:spcPts val="500"/>
              </a:spcBef>
              <a:spcAft>
                <a:spcPts val="0"/>
              </a:spcAft>
              <a:buSzPts val="1980"/>
              <a:buChar char="▪"/>
              <a:defRPr/>
            </a:lvl3pPr>
            <a:lvl4pPr marL="1828800" lvl="3" indent="-354330" algn="l">
              <a:lnSpc>
                <a:spcPct val="120000"/>
              </a:lnSpc>
              <a:spcBef>
                <a:spcPts val="500"/>
              </a:spcBef>
              <a:spcAft>
                <a:spcPts val="0"/>
              </a:spcAft>
              <a:buSzPts val="1980"/>
              <a:buChar char="▪"/>
              <a:defRPr/>
            </a:lvl4pPr>
            <a:lvl5pPr marL="2286000" lvl="4" indent="-354329" algn="l">
              <a:lnSpc>
                <a:spcPct val="120000"/>
              </a:lnSpc>
              <a:spcBef>
                <a:spcPts val="500"/>
              </a:spcBef>
              <a:spcAft>
                <a:spcPts val="0"/>
              </a:spcAft>
              <a:buSzPts val="1980"/>
              <a:buChar char="▪"/>
              <a:defRPr/>
            </a:lvl5pPr>
            <a:lvl6pPr marL="2743200" lvl="5" indent="-354329" algn="l">
              <a:lnSpc>
                <a:spcPct val="120000"/>
              </a:lnSpc>
              <a:spcBef>
                <a:spcPts val="500"/>
              </a:spcBef>
              <a:spcAft>
                <a:spcPts val="0"/>
              </a:spcAft>
              <a:buSzPts val="1980"/>
              <a:buChar char="▪"/>
              <a:defRPr/>
            </a:lvl6pPr>
            <a:lvl7pPr marL="3200400" lvl="6" indent="-354329" algn="l">
              <a:lnSpc>
                <a:spcPct val="120000"/>
              </a:lnSpc>
              <a:spcBef>
                <a:spcPts val="500"/>
              </a:spcBef>
              <a:spcAft>
                <a:spcPts val="0"/>
              </a:spcAft>
              <a:buSzPts val="1980"/>
              <a:buChar char="▪"/>
              <a:defRPr/>
            </a:lvl7pPr>
            <a:lvl8pPr marL="3657600" lvl="7" indent="-354329" algn="l">
              <a:lnSpc>
                <a:spcPct val="120000"/>
              </a:lnSpc>
              <a:spcBef>
                <a:spcPts val="500"/>
              </a:spcBef>
              <a:spcAft>
                <a:spcPts val="0"/>
              </a:spcAft>
              <a:buSzPts val="1980"/>
              <a:buChar char="▪"/>
              <a:defRPr/>
            </a:lvl8pPr>
            <a:lvl9pPr marL="4114800" lvl="8" indent="-354329" algn="l">
              <a:lnSpc>
                <a:spcPct val="120000"/>
              </a:lnSpc>
              <a:spcBef>
                <a:spcPts val="500"/>
              </a:spcBef>
              <a:spcAft>
                <a:spcPts val="0"/>
              </a:spcAft>
              <a:buSzPts val="1980"/>
              <a:buChar char="▪"/>
              <a:defRPr/>
            </a:lvl9pPr>
          </a:lstStyle>
          <a:p>
            <a:endParaRPr/>
          </a:p>
        </p:txBody>
      </p:sp>
      <p:sp>
        <p:nvSpPr>
          <p:cNvPr id="74" name="Google Shape;74;p37"/>
          <p:cNvSpPr txBox="1">
            <a:spLocks noGrp="1"/>
          </p:cNvSpPr>
          <p:nvPr>
            <p:ph type="dt" idx="10"/>
          </p:nvPr>
        </p:nvSpPr>
        <p:spPr>
          <a:xfrm>
            <a:off x="804672" y="320040"/>
            <a:ext cx="3657600"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7"/>
          <p:cNvSpPr txBox="1">
            <a:spLocks noGrp="1"/>
          </p:cNvSpPr>
          <p:nvPr>
            <p:ph type="ftr" idx="11"/>
          </p:nvPr>
        </p:nvSpPr>
        <p:spPr>
          <a:xfrm>
            <a:off x="804672" y="6227064"/>
            <a:ext cx="10588752" cy="32004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7"/>
          <p:cNvSpPr txBox="1">
            <a:spLocks noGrp="1"/>
          </p:cNvSpPr>
          <p:nvPr>
            <p:ph type="sldNum" idx="12"/>
          </p:nvPr>
        </p:nvSpPr>
        <p:spPr>
          <a:xfrm>
            <a:off x="10469880" y="320040"/>
            <a:ext cx="914400" cy="32004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547989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77"/>
        <p:cNvGrpSpPr/>
        <p:nvPr/>
      </p:nvGrpSpPr>
      <p:grpSpPr>
        <a:xfrm>
          <a:off x="0" y="0"/>
          <a:ext cx="0" cy="0"/>
          <a:chOff x="0" y="0"/>
          <a:chExt cx="0" cy="0"/>
        </a:xfrm>
      </p:grpSpPr>
      <p:grpSp>
        <p:nvGrpSpPr>
          <p:cNvPr id="78" name="Google Shape;78;p38"/>
          <p:cNvGrpSpPr/>
          <p:nvPr/>
        </p:nvGrpSpPr>
        <p:grpSpPr>
          <a:xfrm>
            <a:off x="-417513" y="0"/>
            <a:ext cx="12584114" cy="6853238"/>
            <a:chOff x="-417513" y="0"/>
            <a:chExt cx="12584114" cy="6853238"/>
          </a:xfrm>
        </p:grpSpPr>
        <p:sp>
          <p:nvSpPr>
            <p:cNvPr id="79" name="Google Shape;79;p38"/>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8"/>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8"/>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8"/>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8"/>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38"/>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8"/>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8"/>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38"/>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8"/>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8"/>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8"/>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38"/>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38"/>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38"/>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38"/>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38"/>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8"/>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38"/>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8"/>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8"/>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 name="Google Shape;100;p38"/>
          <p:cNvGrpSpPr/>
          <p:nvPr/>
        </p:nvGrpSpPr>
        <p:grpSpPr>
          <a:xfrm>
            <a:off x="800144" y="1699589"/>
            <a:ext cx="3674476" cy="3470421"/>
            <a:chOff x="697883" y="1816768"/>
            <a:chExt cx="3674476" cy="3470421"/>
          </a:xfrm>
        </p:grpSpPr>
        <p:sp>
          <p:nvSpPr>
            <p:cNvPr id="101" name="Google Shape;101;p38"/>
            <p:cNvSpPr/>
            <p:nvPr/>
          </p:nvSpPr>
          <p:spPr>
            <a:xfrm>
              <a:off x="697883" y="1816768"/>
              <a:ext cx="3674476" cy="5029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8"/>
            <p:cNvSpPr/>
            <p:nvPr/>
          </p:nvSpPr>
          <p:spPr>
            <a:xfrm rot="10800000">
              <a:off x="2380224" y="5014786"/>
              <a:ext cx="315988" cy="27240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8"/>
            <p:cNvSpPr/>
            <p:nvPr/>
          </p:nvSpPr>
          <p:spPr>
            <a:xfrm>
              <a:off x="704075" y="2392840"/>
              <a:ext cx="3668284" cy="26243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4" name="Google Shape;104;p38"/>
          <p:cNvSpPr txBox="1">
            <a:spLocks noGrp="1"/>
          </p:cNvSpPr>
          <p:nvPr>
            <p:ph type="title"/>
          </p:nvPr>
        </p:nvSpPr>
        <p:spPr>
          <a:xfrm>
            <a:off x="889000" y="2339669"/>
            <a:ext cx="3500828" cy="2470065"/>
          </a:xfrm>
          <a:prstGeom prst="rect">
            <a:avLst/>
          </a:prstGeom>
          <a:noFill/>
          <a:ln>
            <a:noFill/>
          </a:ln>
        </p:spPr>
        <p:txBody>
          <a:bodyPr spcFirstLastPara="1" wrap="square" lIns="91425" tIns="91425" rIns="91425" bIns="91425" anchor="ctr" anchorCtr="0">
            <a:normAutofit/>
          </a:bodyPr>
          <a:lstStyle>
            <a:lvl1pPr lvl="0" algn="ctr">
              <a:lnSpc>
                <a:spcPct val="85000"/>
              </a:lnSpc>
              <a:spcBef>
                <a:spcPts val="0"/>
              </a:spcBef>
              <a:spcAft>
                <a:spcPts val="0"/>
              </a:spcAft>
              <a:buClr>
                <a:srgbClr val="FFFEFF"/>
              </a:buClr>
              <a:buSzPts val="4000"/>
              <a:buFont typeface="Arial"/>
              <a:buNone/>
              <a:defRPr>
                <a:solidFill>
                  <a:srgbClr val="FFFE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38"/>
          <p:cNvSpPr txBox="1">
            <a:spLocks noGrp="1"/>
          </p:cNvSpPr>
          <p:nvPr>
            <p:ph type="body" idx="1"/>
          </p:nvPr>
        </p:nvSpPr>
        <p:spPr>
          <a:xfrm>
            <a:off x="5120878" y="803187"/>
            <a:ext cx="6269591" cy="2382651"/>
          </a:xfrm>
          <a:prstGeom prst="rect">
            <a:avLst/>
          </a:prstGeom>
          <a:noFill/>
          <a:ln>
            <a:noFill/>
          </a:ln>
        </p:spPr>
        <p:txBody>
          <a:bodyPr spcFirstLastPara="1" wrap="square" lIns="91425" tIns="45700" rIns="91425" bIns="45700" anchor="t" anchorCtr="0">
            <a:normAutofit/>
          </a:bodyPr>
          <a:lstStyle>
            <a:lvl1pPr marL="457200" lvl="0" indent="-354330" algn="l">
              <a:lnSpc>
                <a:spcPct val="120000"/>
              </a:lnSpc>
              <a:spcBef>
                <a:spcPts val="1000"/>
              </a:spcBef>
              <a:spcAft>
                <a:spcPts val="0"/>
              </a:spcAft>
              <a:buSzPts val="1980"/>
              <a:buChar char="▪"/>
              <a:defRPr/>
            </a:lvl1pPr>
            <a:lvl2pPr marL="914400" lvl="1" indent="-354330" algn="l">
              <a:lnSpc>
                <a:spcPct val="120000"/>
              </a:lnSpc>
              <a:spcBef>
                <a:spcPts val="500"/>
              </a:spcBef>
              <a:spcAft>
                <a:spcPts val="0"/>
              </a:spcAft>
              <a:buSzPts val="1980"/>
              <a:buChar char="▪"/>
              <a:defRPr/>
            </a:lvl2pPr>
            <a:lvl3pPr marL="1371600" lvl="2" indent="-354330" algn="l">
              <a:lnSpc>
                <a:spcPct val="120000"/>
              </a:lnSpc>
              <a:spcBef>
                <a:spcPts val="500"/>
              </a:spcBef>
              <a:spcAft>
                <a:spcPts val="0"/>
              </a:spcAft>
              <a:buSzPts val="1980"/>
              <a:buChar char="▪"/>
              <a:defRPr/>
            </a:lvl3pPr>
            <a:lvl4pPr marL="1828800" lvl="3" indent="-354330" algn="l">
              <a:lnSpc>
                <a:spcPct val="120000"/>
              </a:lnSpc>
              <a:spcBef>
                <a:spcPts val="500"/>
              </a:spcBef>
              <a:spcAft>
                <a:spcPts val="0"/>
              </a:spcAft>
              <a:buSzPts val="1980"/>
              <a:buChar char="▪"/>
              <a:defRPr/>
            </a:lvl4pPr>
            <a:lvl5pPr marL="2286000" lvl="4" indent="-354329" algn="l">
              <a:lnSpc>
                <a:spcPct val="120000"/>
              </a:lnSpc>
              <a:spcBef>
                <a:spcPts val="500"/>
              </a:spcBef>
              <a:spcAft>
                <a:spcPts val="0"/>
              </a:spcAft>
              <a:buSzPts val="1980"/>
              <a:buChar char="▪"/>
              <a:defRPr/>
            </a:lvl5pPr>
            <a:lvl6pPr marL="2743200" lvl="5" indent="-354329" algn="l">
              <a:lnSpc>
                <a:spcPct val="120000"/>
              </a:lnSpc>
              <a:spcBef>
                <a:spcPts val="500"/>
              </a:spcBef>
              <a:spcAft>
                <a:spcPts val="0"/>
              </a:spcAft>
              <a:buSzPts val="1980"/>
              <a:buChar char="▪"/>
              <a:defRPr/>
            </a:lvl6pPr>
            <a:lvl7pPr marL="3200400" lvl="6" indent="-354329" algn="l">
              <a:lnSpc>
                <a:spcPct val="120000"/>
              </a:lnSpc>
              <a:spcBef>
                <a:spcPts val="500"/>
              </a:spcBef>
              <a:spcAft>
                <a:spcPts val="0"/>
              </a:spcAft>
              <a:buSzPts val="1980"/>
              <a:buChar char="▪"/>
              <a:defRPr/>
            </a:lvl7pPr>
            <a:lvl8pPr marL="3657600" lvl="7" indent="-354329" algn="l">
              <a:lnSpc>
                <a:spcPct val="120000"/>
              </a:lnSpc>
              <a:spcBef>
                <a:spcPts val="500"/>
              </a:spcBef>
              <a:spcAft>
                <a:spcPts val="0"/>
              </a:spcAft>
              <a:buSzPts val="1980"/>
              <a:buChar char="▪"/>
              <a:defRPr/>
            </a:lvl8pPr>
            <a:lvl9pPr marL="4114800" lvl="8" indent="-354329" algn="l">
              <a:lnSpc>
                <a:spcPct val="120000"/>
              </a:lnSpc>
              <a:spcBef>
                <a:spcPts val="500"/>
              </a:spcBef>
              <a:spcAft>
                <a:spcPts val="0"/>
              </a:spcAft>
              <a:buSzPts val="1980"/>
              <a:buChar char="▪"/>
              <a:defRPr/>
            </a:lvl9pPr>
          </a:lstStyle>
          <a:p>
            <a:endParaRPr/>
          </a:p>
        </p:txBody>
      </p:sp>
      <p:sp>
        <p:nvSpPr>
          <p:cNvPr id="106" name="Google Shape;106;p38"/>
          <p:cNvSpPr txBox="1">
            <a:spLocks noGrp="1"/>
          </p:cNvSpPr>
          <p:nvPr>
            <p:ph type="body" idx="2"/>
          </p:nvPr>
        </p:nvSpPr>
        <p:spPr>
          <a:xfrm>
            <a:off x="5118447" y="3672162"/>
            <a:ext cx="6272022" cy="2383586"/>
          </a:xfrm>
          <a:prstGeom prst="rect">
            <a:avLst/>
          </a:prstGeom>
          <a:noFill/>
          <a:ln>
            <a:noFill/>
          </a:ln>
        </p:spPr>
        <p:txBody>
          <a:bodyPr spcFirstLastPara="1" wrap="square" lIns="91425" tIns="45700" rIns="91425" bIns="45700" anchor="t" anchorCtr="0">
            <a:normAutofit/>
          </a:bodyPr>
          <a:lstStyle>
            <a:lvl1pPr marL="457200" lvl="0" indent="-354330" algn="l">
              <a:lnSpc>
                <a:spcPct val="120000"/>
              </a:lnSpc>
              <a:spcBef>
                <a:spcPts val="1000"/>
              </a:spcBef>
              <a:spcAft>
                <a:spcPts val="0"/>
              </a:spcAft>
              <a:buSzPts val="1980"/>
              <a:buChar char="▪"/>
              <a:defRPr/>
            </a:lvl1pPr>
            <a:lvl2pPr marL="914400" lvl="1" indent="-354330" algn="l">
              <a:lnSpc>
                <a:spcPct val="120000"/>
              </a:lnSpc>
              <a:spcBef>
                <a:spcPts val="500"/>
              </a:spcBef>
              <a:spcAft>
                <a:spcPts val="0"/>
              </a:spcAft>
              <a:buSzPts val="1980"/>
              <a:buChar char="▪"/>
              <a:defRPr/>
            </a:lvl2pPr>
            <a:lvl3pPr marL="1371600" lvl="2" indent="-354330" algn="l">
              <a:lnSpc>
                <a:spcPct val="120000"/>
              </a:lnSpc>
              <a:spcBef>
                <a:spcPts val="500"/>
              </a:spcBef>
              <a:spcAft>
                <a:spcPts val="0"/>
              </a:spcAft>
              <a:buSzPts val="1980"/>
              <a:buChar char="▪"/>
              <a:defRPr/>
            </a:lvl3pPr>
            <a:lvl4pPr marL="1828800" lvl="3" indent="-354330" algn="l">
              <a:lnSpc>
                <a:spcPct val="120000"/>
              </a:lnSpc>
              <a:spcBef>
                <a:spcPts val="500"/>
              </a:spcBef>
              <a:spcAft>
                <a:spcPts val="0"/>
              </a:spcAft>
              <a:buSzPts val="1980"/>
              <a:buChar char="▪"/>
              <a:defRPr/>
            </a:lvl4pPr>
            <a:lvl5pPr marL="2286000" lvl="4" indent="-354329" algn="l">
              <a:lnSpc>
                <a:spcPct val="120000"/>
              </a:lnSpc>
              <a:spcBef>
                <a:spcPts val="500"/>
              </a:spcBef>
              <a:spcAft>
                <a:spcPts val="0"/>
              </a:spcAft>
              <a:buSzPts val="1980"/>
              <a:buChar char="▪"/>
              <a:defRPr/>
            </a:lvl5pPr>
            <a:lvl6pPr marL="2743200" lvl="5" indent="-354329" algn="l">
              <a:lnSpc>
                <a:spcPct val="120000"/>
              </a:lnSpc>
              <a:spcBef>
                <a:spcPts val="500"/>
              </a:spcBef>
              <a:spcAft>
                <a:spcPts val="0"/>
              </a:spcAft>
              <a:buSzPts val="1980"/>
              <a:buChar char="▪"/>
              <a:defRPr/>
            </a:lvl6pPr>
            <a:lvl7pPr marL="3200400" lvl="6" indent="-354329" algn="l">
              <a:lnSpc>
                <a:spcPct val="120000"/>
              </a:lnSpc>
              <a:spcBef>
                <a:spcPts val="500"/>
              </a:spcBef>
              <a:spcAft>
                <a:spcPts val="0"/>
              </a:spcAft>
              <a:buSzPts val="1980"/>
              <a:buChar char="▪"/>
              <a:defRPr/>
            </a:lvl7pPr>
            <a:lvl8pPr marL="3657600" lvl="7" indent="-354329" algn="l">
              <a:lnSpc>
                <a:spcPct val="120000"/>
              </a:lnSpc>
              <a:spcBef>
                <a:spcPts val="500"/>
              </a:spcBef>
              <a:spcAft>
                <a:spcPts val="0"/>
              </a:spcAft>
              <a:buSzPts val="1980"/>
              <a:buChar char="▪"/>
              <a:defRPr/>
            </a:lvl8pPr>
            <a:lvl9pPr marL="4114800" lvl="8" indent="-354329" algn="l">
              <a:lnSpc>
                <a:spcPct val="120000"/>
              </a:lnSpc>
              <a:spcBef>
                <a:spcPts val="500"/>
              </a:spcBef>
              <a:spcAft>
                <a:spcPts val="0"/>
              </a:spcAft>
              <a:buSzPts val="1980"/>
              <a:buChar char="▪"/>
              <a:defRPr/>
            </a:lvl9pPr>
          </a:lstStyle>
          <a:p>
            <a:endParaRPr/>
          </a:p>
        </p:txBody>
      </p:sp>
      <p:sp>
        <p:nvSpPr>
          <p:cNvPr id="107" name="Google Shape;107;p38"/>
          <p:cNvSpPr txBox="1">
            <a:spLocks noGrp="1"/>
          </p:cNvSpPr>
          <p:nvPr>
            <p:ph type="dt" idx="10"/>
          </p:nvPr>
        </p:nvSpPr>
        <p:spPr>
          <a:xfrm>
            <a:off x="804672" y="320040"/>
            <a:ext cx="3657600"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38"/>
          <p:cNvSpPr txBox="1">
            <a:spLocks noGrp="1"/>
          </p:cNvSpPr>
          <p:nvPr>
            <p:ph type="ftr" idx="11"/>
          </p:nvPr>
        </p:nvSpPr>
        <p:spPr>
          <a:xfrm>
            <a:off x="804672" y="6227064"/>
            <a:ext cx="10588752" cy="32004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38"/>
          <p:cNvSpPr txBox="1">
            <a:spLocks noGrp="1"/>
          </p:cNvSpPr>
          <p:nvPr>
            <p:ph type="sldNum" idx="12"/>
          </p:nvPr>
        </p:nvSpPr>
        <p:spPr>
          <a:xfrm>
            <a:off x="10469880" y="320040"/>
            <a:ext cx="914400" cy="32004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95019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
        <p:nvSpPr>
          <p:cNvPr id="111" name="Google Shape;111;p39"/>
          <p:cNvSpPr txBox="1">
            <a:spLocks noGrp="1"/>
          </p:cNvSpPr>
          <p:nvPr>
            <p:ph type="dt" idx="10"/>
          </p:nvPr>
        </p:nvSpPr>
        <p:spPr>
          <a:xfrm>
            <a:off x="804672" y="320040"/>
            <a:ext cx="3657600"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39"/>
          <p:cNvSpPr txBox="1">
            <a:spLocks noGrp="1"/>
          </p:cNvSpPr>
          <p:nvPr>
            <p:ph type="ftr" idx="11"/>
          </p:nvPr>
        </p:nvSpPr>
        <p:spPr>
          <a:xfrm>
            <a:off x="804672" y="6227064"/>
            <a:ext cx="10588752" cy="32004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39"/>
          <p:cNvSpPr txBox="1">
            <a:spLocks noGrp="1"/>
          </p:cNvSpPr>
          <p:nvPr>
            <p:ph type="sldNum" idx="12"/>
          </p:nvPr>
        </p:nvSpPr>
        <p:spPr>
          <a:xfrm>
            <a:off x="10469880" y="320040"/>
            <a:ext cx="914400" cy="32004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996354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14"/>
        <p:cNvGrpSpPr/>
        <p:nvPr/>
      </p:nvGrpSpPr>
      <p:grpSpPr>
        <a:xfrm>
          <a:off x="0" y="0"/>
          <a:ext cx="0" cy="0"/>
          <a:chOff x="0" y="0"/>
          <a:chExt cx="0" cy="0"/>
        </a:xfrm>
      </p:grpSpPr>
      <p:grpSp>
        <p:nvGrpSpPr>
          <p:cNvPr id="115" name="Google Shape;115;p40"/>
          <p:cNvGrpSpPr/>
          <p:nvPr/>
        </p:nvGrpSpPr>
        <p:grpSpPr>
          <a:xfrm>
            <a:off x="-417513" y="0"/>
            <a:ext cx="12584114" cy="6853238"/>
            <a:chOff x="-417513" y="0"/>
            <a:chExt cx="12584114" cy="6853238"/>
          </a:xfrm>
        </p:grpSpPr>
        <p:sp>
          <p:nvSpPr>
            <p:cNvPr id="116" name="Google Shape;116;p40"/>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40"/>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40"/>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40"/>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40"/>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40"/>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40"/>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40"/>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40"/>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40"/>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40"/>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40"/>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40"/>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40"/>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40"/>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40"/>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40"/>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40"/>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40"/>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40"/>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40"/>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7" name="Google Shape;137;p40"/>
          <p:cNvGrpSpPr/>
          <p:nvPr/>
        </p:nvGrpSpPr>
        <p:grpSpPr>
          <a:xfrm>
            <a:off x="800144" y="1699589"/>
            <a:ext cx="3674476" cy="3470421"/>
            <a:chOff x="697883" y="1816768"/>
            <a:chExt cx="3674476" cy="3470421"/>
          </a:xfrm>
        </p:grpSpPr>
        <p:sp>
          <p:nvSpPr>
            <p:cNvPr id="138" name="Google Shape;138;p40"/>
            <p:cNvSpPr/>
            <p:nvPr/>
          </p:nvSpPr>
          <p:spPr>
            <a:xfrm>
              <a:off x="697883" y="1816768"/>
              <a:ext cx="3674476" cy="5029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40"/>
            <p:cNvSpPr/>
            <p:nvPr/>
          </p:nvSpPr>
          <p:spPr>
            <a:xfrm rot="10800000">
              <a:off x="2380224" y="5014786"/>
              <a:ext cx="315988" cy="27240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40"/>
            <p:cNvSpPr/>
            <p:nvPr/>
          </p:nvSpPr>
          <p:spPr>
            <a:xfrm>
              <a:off x="704075" y="2392840"/>
              <a:ext cx="3668284" cy="26243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p40"/>
          <p:cNvSpPr txBox="1">
            <a:spLocks noGrp="1"/>
          </p:cNvSpPr>
          <p:nvPr>
            <p:ph type="title"/>
          </p:nvPr>
        </p:nvSpPr>
        <p:spPr>
          <a:xfrm>
            <a:off x="889001" y="2363915"/>
            <a:ext cx="3500828" cy="2460497"/>
          </a:xfrm>
          <a:prstGeom prst="rect">
            <a:avLst/>
          </a:prstGeom>
          <a:noFill/>
          <a:ln>
            <a:noFill/>
          </a:ln>
        </p:spPr>
        <p:txBody>
          <a:bodyPr spcFirstLastPara="1" wrap="square" lIns="91425" tIns="91425" rIns="91425" bIns="91425" anchor="ctr" anchorCtr="0">
            <a:normAutofit/>
          </a:bodyPr>
          <a:lstStyle>
            <a:lvl1pPr lvl="0" algn="ctr">
              <a:lnSpc>
                <a:spcPct val="85000"/>
              </a:lnSpc>
              <a:spcBef>
                <a:spcPts val="0"/>
              </a:spcBef>
              <a:spcAft>
                <a:spcPts val="0"/>
              </a:spcAft>
              <a:buClr>
                <a:srgbClr val="FFFEFF"/>
              </a:buClr>
              <a:buSzPts val="4000"/>
              <a:buFont typeface="Arial"/>
              <a:buNone/>
              <a:defRPr>
                <a:solidFill>
                  <a:srgbClr val="FFFE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40"/>
          <p:cNvSpPr txBox="1">
            <a:spLocks noGrp="1"/>
          </p:cNvSpPr>
          <p:nvPr>
            <p:ph type="body" idx="1"/>
          </p:nvPr>
        </p:nvSpPr>
        <p:spPr>
          <a:xfrm>
            <a:off x="5125137" y="803185"/>
            <a:ext cx="6265088" cy="6858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SzPts val="2420"/>
              <a:buNone/>
              <a:defRPr sz="2200" b="0" cap="none">
                <a:solidFill>
                  <a:schemeClr val="accent1"/>
                </a:solidFill>
              </a:defRPr>
            </a:lvl1pPr>
            <a:lvl2pPr marL="914400" lvl="1" indent="-228600" algn="l">
              <a:lnSpc>
                <a:spcPct val="120000"/>
              </a:lnSpc>
              <a:spcBef>
                <a:spcPts val="500"/>
              </a:spcBef>
              <a:spcAft>
                <a:spcPts val="0"/>
              </a:spcAft>
              <a:buSzPts val="2200"/>
              <a:buNone/>
              <a:defRPr sz="2000" b="1"/>
            </a:lvl2pPr>
            <a:lvl3pPr marL="1371600" lvl="2" indent="-228600" algn="l">
              <a:lnSpc>
                <a:spcPct val="120000"/>
              </a:lnSpc>
              <a:spcBef>
                <a:spcPts val="500"/>
              </a:spcBef>
              <a:spcAft>
                <a:spcPts val="0"/>
              </a:spcAft>
              <a:buSzPts val="1980"/>
              <a:buNone/>
              <a:defRPr sz="1800" b="1"/>
            </a:lvl3pPr>
            <a:lvl4pPr marL="1828800" lvl="3" indent="-228600" algn="l">
              <a:lnSpc>
                <a:spcPct val="120000"/>
              </a:lnSpc>
              <a:spcBef>
                <a:spcPts val="500"/>
              </a:spcBef>
              <a:spcAft>
                <a:spcPts val="0"/>
              </a:spcAft>
              <a:buSzPts val="1760"/>
              <a:buNone/>
              <a:defRPr sz="1600" b="1"/>
            </a:lvl4pPr>
            <a:lvl5pPr marL="2286000" lvl="4" indent="-228600" algn="l">
              <a:lnSpc>
                <a:spcPct val="120000"/>
              </a:lnSpc>
              <a:spcBef>
                <a:spcPts val="500"/>
              </a:spcBef>
              <a:spcAft>
                <a:spcPts val="0"/>
              </a:spcAft>
              <a:buSzPts val="1760"/>
              <a:buNone/>
              <a:defRPr sz="1600" b="1"/>
            </a:lvl5pPr>
            <a:lvl6pPr marL="2743200" lvl="5" indent="-228600" algn="l">
              <a:lnSpc>
                <a:spcPct val="120000"/>
              </a:lnSpc>
              <a:spcBef>
                <a:spcPts val="500"/>
              </a:spcBef>
              <a:spcAft>
                <a:spcPts val="0"/>
              </a:spcAft>
              <a:buSzPts val="1760"/>
              <a:buNone/>
              <a:defRPr sz="1600" b="1"/>
            </a:lvl6pPr>
            <a:lvl7pPr marL="3200400" lvl="6" indent="-228600" algn="l">
              <a:lnSpc>
                <a:spcPct val="120000"/>
              </a:lnSpc>
              <a:spcBef>
                <a:spcPts val="500"/>
              </a:spcBef>
              <a:spcAft>
                <a:spcPts val="0"/>
              </a:spcAft>
              <a:buSzPts val="1760"/>
              <a:buNone/>
              <a:defRPr sz="1600" b="1"/>
            </a:lvl7pPr>
            <a:lvl8pPr marL="3657600" lvl="7" indent="-228600" algn="l">
              <a:lnSpc>
                <a:spcPct val="120000"/>
              </a:lnSpc>
              <a:spcBef>
                <a:spcPts val="500"/>
              </a:spcBef>
              <a:spcAft>
                <a:spcPts val="0"/>
              </a:spcAft>
              <a:buSzPts val="1760"/>
              <a:buNone/>
              <a:defRPr sz="1600" b="1"/>
            </a:lvl8pPr>
            <a:lvl9pPr marL="4114800" lvl="8" indent="-228600" algn="l">
              <a:lnSpc>
                <a:spcPct val="120000"/>
              </a:lnSpc>
              <a:spcBef>
                <a:spcPts val="500"/>
              </a:spcBef>
              <a:spcAft>
                <a:spcPts val="0"/>
              </a:spcAft>
              <a:buSzPts val="1760"/>
              <a:buNone/>
              <a:defRPr sz="1600" b="1"/>
            </a:lvl9pPr>
          </a:lstStyle>
          <a:p>
            <a:endParaRPr/>
          </a:p>
        </p:txBody>
      </p:sp>
      <p:sp>
        <p:nvSpPr>
          <p:cNvPr id="143" name="Google Shape;143;p40"/>
          <p:cNvSpPr txBox="1">
            <a:spLocks noGrp="1"/>
          </p:cNvSpPr>
          <p:nvPr>
            <p:ph type="body" idx="2"/>
          </p:nvPr>
        </p:nvSpPr>
        <p:spPr>
          <a:xfrm>
            <a:off x="5125305" y="1488985"/>
            <a:ext cx="6264350" cy="1696853"/>
          </a:xfrm>
          <a:prstGeom prst="rect">
            <a:avLst/>
          </a:prstGeom>
          <a:noFill/>
          <a:ln>
            <a:noFill/>
          </a:ln>
        </p:spPr>
        <p:txBody>
          <a:bodyPr spcFirstLastPara="1" wrap="square" lIns="91425" tIns="45700" rIns="91425" bIns="45700" anchor="t" anchorCtr="0">
            <a:normAutofit/>
          </a:bodyPr>
          <a:lstStyle>
            <a:lvl1pPr marL="457200" lvl="0" indent="-354330" algn="l">
              <a:lnSpc>
                <a:spcPct val="120000"/>
              </a:lnSpc>
              <a:spcBef>
                <a:spcPts val="1000"/>
              </a:spcBef>
              <a:spcAft>
                <a:spcPts val="0"/>
              </a:spcAft>
              <a:buSzPts val="1980"/>
              <a:buChar char="▪"/>
              <a:defRPr/>
            </a:lvl1pPr>
            <a:lvl2pPr marL="914400" lvl="1" indent="-354330" algn="l">
              <a:lnSpc>
                <a:spcPct val="120000"/>
              </a:lnSpc>
              <a:spcBef>
                <a:spcPts val="500"/>
              </a:spcBef>
              <a:spcAft>
                <a:spcPts val="0"/>
              </a:spcAft>
              <a:buSzPts val="1980"/>
              <a:buChar char="▪"/>
              <a:defRPr/>
            </a:lvl2pPr>
            <a:lvl3pPr marL="1371600" lvl="2" indent="-354330" algn="l">
              <a:lnSpc>
                <a:spcPct val="120000"/>
              </a:lnSpc>
              <a:spcBef>
                <a:spcPts val="500"/>
              </a:spcBef>
              <a:spcAft>
                <a:spcPts val="0"/>
              </a:spcAft>
              <a:buSzPts val="1980"/>
              <a:buChar char="▪"/>
              <a:defRPr/>
            </a:lvl3pPr>
            <a:lvl4pPr marL="1828800" lvl="3" indent="-354330" algn="l">
              <a:lnSpc>
                <a:spcPct val="120000"/>
              </a:lnSpc>
              <a:spcBef>
                <a:spcPts val="500"/>
              </a:spcBef>
              <a:spcAft>
                <a:spcPts val="0"/>
              </a:spcAft>
              <a:buSzPts val="1980"/>
              <a:buChar char="▪"/>
              <a:defRPr/>
            </a:lvl4pPr>
            <a:lvl5pPr marL="2286000" lvl="4" indent="-354329" algn="l">
              <a:lnSpc>
                <a:spcPct val="120000"/>
              </a:lnSpc>
              <a:spcBef>
                <a:spcPts val="500"/>
              </a:spcBef>
              <a:spcAft>
                <a:spcPts val="0"/>
              </a:spcAft>
              <a:buSzPts val="1980"/>
              <a:buChar char="▪"/>
              <a:defRPr/>
            </a:lvl5pPr>
            <a:lvl6pPr marL="2743200" lvl="5" indent="-354329" algn="l">
              <a:lnSpc>
                <a:spcPct val="120000"/>
              </a:lnSpc>
              <a:spcBef>
                <a:spcPts val="500"/>
              </a:spcBef>
              <a:spcAft>
                <a:spcPts val="0"/>
              </a:spcAft>
              <a:buSzPts val="1980"/>
              <a:buChar char="▪"/>
              <a:defRPr/>
            </a:lvl6pPr>
            <a:lvl7pPr marL="3200400" lvl="6" indent="-354329" algn="l">
              <a:lnSpc>
                <a:spcPct val="120000"/>
              </a:lnSpc>
              <a:spcBef>
                <a:spcPts val="500"/>
              </a:spcBef>
              <a:spcAft>
                <a:spcPts val="0"/>
              </a:spcAft>
              <a:buSzPts val="1980"/>
              <a:buChar char="▪"/>
              <a:defRPr/>
            </a:lvl7pPr>
            <a:lvl8pPr marL="3657600" lvl="7" indent="-354329" algn="l">
              <a:lnSpc>
                <a:spcPct val="120000"/>
              </a:lnSpc>
              <a:spcBef>
                <a:spcPts val="500"/>
              </a:spcBef>
              <a:spcAft>
                <a:spcPts val="0"/>
              </a:spcAft>
              <a:buSzPts val="1980"/>
              <a:buChar char="▪"/>
              <a:defRPr/>
            </a:lvl8pPr>
            <a:lvl9pPr marL="4114800" lvl="8" indent="-354329" algn="l">
              <a:lnSpc>
                <a:spcPct val="120000"/>
              </a:lnSpc>
              <a:spcBef>
                <a:spcPts val="500"/>
              </a:spcBef>
              <a:spcAft>
                <a:spcPts val="0"/>
              </a:spcAft>
              <a:buSzPts val="1980"/>
              <a:buChar char="▪"/>
              <a:defRPr/>
            </a:lvl9pPr>
          </a:lstStyle>
          <a:p>
            <a:endParaRPr/>
          </a:p>
        </p:txBody>
      </p:sp>
      <p:sp>
        <p:nvSpPr>
          <p:cNvPr id="144" name="Google Shape;144;p40"/>
          <p:cNvSpPr txBox="1">
            <a:spLocks noGrp="1"/>
          </p:cNvSpPr>
          <p:nvPr>
            <p:ph type="body" idx="3"/>
          </p:nvPr>
        </p:nvSpPr>
        <p:spPr>
          <a:xfrm>
            <a:off x="5118653" y="3665887"/>
            <a:ext cx="6264414" cy="6858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SzPts val="2420"/>
              <a:buNone/>
              <a:defRPr sz="2200" b="0" cap="none">
                <a:solidFill>
                  <a:schemeClr val="accent1"/>
                </a:solidFill>
              </a:defRPr>
            </a:lvl1pPr>
            <a:lvl2pPr marL="914400" lvl="1" indent="-228600" algn="l">
              <a:lnSpc>
                <a:spcPct val="120000"/>
              </a:lnSpc>
              <a:spcBef>
                <a:spcPts val="500"/>
              </a:spcBef>
              <a:spcAft>
                <a:spcPts val="0"/>
              </a:spcAft>
              <a:buSzPts val="2200"/>
              <a:buNone/>
              <a:defRPr sz="2000" b="1"/>
            </a:lvl2pPr>
            <a:lvl3pPr marL="1371600" lvl="2" indent="-228600" algn="l">
              <a:lnSpc>
                <a:spcPct val="120000"/>
              </a:lnSpc>
              <a:spcBef>
                <a:spcPts val="500"/>
              </a:spcBef>
              <a:spcAft>
                <a:spcPts val="0"/>
              </a:spcAft>
              <a:buSzPts val="1980"/>
              <a:buNone/>
              <a:defRPr sz="1800" b="1"/>
            </a:lvl3pPr>
            <a:lvl4pPr marL="1828800" lvl="3" indent="-228600" algn="l">
              <a:lnSpc>
                <a:spcPct val="120000"/>
              </a:lnSpc>
              <a:spcBef>
                <a:spcPts val="500"/>
              </a:spcBef>
              <a:spcAft>
                <a:spcPts val="0"/>
              </a:spcAft>
              <a:buSzPts val="1760"/>
              <a:buNone/>
              <a:defRPr sz="1600" b="1"/>
            </a:lvl4pPr>
            <a:lvl5pPr marL="2286000" lvl="4" indent="-228600" algn="l">
              <a:lnSpc>
                <a:spcPct val="120000"/>
              </a:lnSpc>
              <a:spcBef>
                <a:spcPts val="500"/>
              </a:spcBef>
              <a:spcAft>
                <a:spcPts val="0"/>
              </a:spcAft>
              <a:buSzPts val="1760"/>
              <a:buNone/>
              <a:defRPr sz="1600" b="1"/>
            </a:lvl5pPr>
            <a:lvl6pPr marL="2743200" lvl="5" indent="-228600" algn="l">
              <a:lnSpc>
                <a:spcPct val="120000"/>
              </a:lnSpc>
              <a:spcBef>
                <a:spcPts val="500"/>
              </a:spcBef>
              <a:spcAft>
                <a:spcPts val="0"/>
              </a:spcAft>
              <a:buSzPts val="1760"/>
              <a:buNone/>
              <a:defRPr sz="1600" b="1"/>
            </a:lvl6pPr>
            <a:lvl7pPr marL="3200400" lvl="6" indent="-228600" algn="l">
              <a:lnSpc>
                <a:spcPct val="120000"/>
              </a:lnSpc>
              <a:spcBef>
                <a:spcPts val="500"/>
              </a:spcBef>
              <a:spcAft>
                <a:spcPts val="0"/>
              </a:spcAft>
              <a:buSzPts val="1760"/>
              <a:buNone/>
              <a:defRPr sz="1600" b="1"/>
            </a:lvl7pPr>
            <a:lvl8pPr marL="3657600" lvl="7" indent="-228600" algn="l">
              <a:lnSpc>
                <a:spcPct val="120000"/>
              </a:lnSpc>
              <a:spcBef>
                <a:spcPts val="500"/>
              </a:spcBef>
              <a:spcAft>
                <a:spcPts val="0"/>
              </a:spcAft>
              <a:buSzPts val="1760"/>
              <a:buNone/>
              <a:defRPr sz="1600" b="1"/>
            </a:lvl8pPr>
            <a:lvl9pPr marL="4114800" lvl="8" indent="-228600" algn="l">
              <a:lnSpc>
                <a:spcPct val="120000"/>
              </a:lnSpc>
              <a:spcBef>
                <a:spcPts val="500"/>
              </a:spcBef>
              <a:spcAft>
                <a:spcPts val="0"/>
              </a:spcAft>
              <a:buSzPts val="1760"/>
              <a:buNone/>
              <a:defRPr sz="1600" b="1"/>
            </a:lvl9pPr>
          </a:lstStyle>
          <a:p>
            <a:endParaRPr/>
          </a:p>
        </p:txBody>
      </p:sp>
      <p:sp>
        <p:nvSpPr>
          <p:cNvPr id="145" name="Google Shape;145;p40"/>
          <p:cNvSpPr txBox="1">
            <a:spLocks noGrp="1"/>
          </p:cNvSpPr>
          <p:nvPr>
            <p:ph type="body" idx="4"/>
          </p:nvPr>
        </p:nvSpPr>
        <p:spPr>
          <a:xfrm>
            <a:off x="5118447" y="4351687"/>
            <a:ext cx="6265588" cy="1704060"/>
          </a:xfrm>
          <a:prstGeom prst="rect">
            <a:avLst/>
          </a:prstGeom>
          <a:noFill/>
          <a:ln>
            <a:noFill/>
          </a:ln>
        </p:spPr>
        <p:txBody>
          <a:bodyPr spcFirstLastPara="1" wrap="square" lIns="91425" tIns="45700" rIns="91425" bIns="45700" anchor="t" anchorCtr="0">
            <a:normAutofit/>
          </a:bodyPr>
          <a:lstStyle>
            <a:lvl1pPr marL="457200" lvl="0" indent="-354330" algn="l">
              <a:lnSpc>
                <a:spcPct val="120000"/>
              </a:lnSpc>
              <a:spcBef>
                <a:spcPts val="1000"/>
              </a:spcBef>
              <a:spcAft>
                <a:spcPts val="0"/>
              </a:spcAft>
              <a:buSzPts val="1980"/>
              <a:buChar char="▪"/>
              <a:defRPr/>
            </a:lvl1pPr>
            <a:lvl2pPr marL="914400" lvl="1" indent="-354330" algn="l">
              <a:lnSpc>
                <a:spcPct val="120000"/>
              </a:lnSpc>
              <a:spcBef>
                <a:spcPts val="500"/>
              </a:spcBef>
              <a:spcAft>
                <a:spcPts val="0"/>
              </a:spcAft>
              <a:buSzPts val="1980"/>
              <a:buChar char="▪"/>
              <a:defRPr/>
            </a:lvl2pPr>
            <a:lvl3pPr marL="1371600" lvl="2" indent="-354330" algn="l">
              <a:lnSpc>
                <a:spcPct val="120000"/>
              </a:lnSpc>
              <a:spcBef>
                <a:spcPts val="500"/>
              </a:spcBef>
              <a:spcAft>
                <a:spcPts val="0"/>
              </a:spcAft>
              <a:buSzPts val="1980"/>
              <a:buChar char="▪"/>
              <a:defRPr/>
            </a:lvl3pPr>
            <a:lvl4pPr marL="1828800" lvl="3" indent="-354330" algn="l">
              <a:lnSpc>
                <a:spcPct val="120000"/>
              </a:lnSpc>
              <a:spcBef>
                <a:spcPts val="500"/>
              </a:spcBef>
              <a:spcAft>
                <a:spcPts val="0"/>
              </a:spcAft>
              <a:buSzPts val="1980"/>
              <a:buChar char="▪"/>
              <a:defRPr/>
            </a:lvl4pPr>
            <a:lvl5pPr marL="2286000" lvl="4" indent="-354329" algn="l">
              <a:lnSpc>
                <a:spcPct val="120000"/>
              </a:lnSpc>
              <a:spcBef>
                <a:spcPts val="500"/>
              </a:spcBef>
              <a:spcAft>
                <a:spcPts val="0"/>
              </a:spcAft>
              <a:buSzPts val="1980"/>
              <a:buChar char="▪"/>
              <a:defRPr/>
            </a:lvl5pPr>
            <a:lvl6pPr marL="2743200" lvl="5" indent="-354329" algn="l">
              <a:lnSpc>
                <a:spcPct val="120000"/>
              </a:lnSpc>
              <a:spcBef>
                <a:spcPts val="500"/>
              </a:spcBef>
              <a:spcAft>
                <a:spcPts val="0"/>
              </a:spcAft>
              <a:buSzPts val="1980"/>
              <a:buChar char="▪"/>
              <a:defRPr/>
            </a:lvl6pPr>
            <a:lvl7pPr marL="3200400" lvl="6" indent="-354329" algn="l">
              <a:lnSpc>
                <a:spcPct val="120000"/>
              </a:lnSpc>
              <a:spcBef>
                <a:spcPts val="500"/>
              </a:spcBef>
              <a:spcAft>
                <a:spcPts val="0"/>
              </a:spcAft>
              <a:buSzPts val="1980"/>
              <a:buChar char="▪"/>
              <a:defRPr/>
            </a:lvl7pPr>
            <a:lvl8pPr marL="3657600" lvl="7" indent="-354329" algn="l">
              <a:lnSpc>
                <a:spcPct val="120000"/>
              </a:lnSpc>
              <a:spcBef>
                <a:spcPts val="500"/>
              </a:spcBef>
              <a:spcAft>
                <a:spcPts val="0"/>
              </a:spcAft>
              <a:buSzPts val="1980"/>
              <a:buChar char="▪"/>
              <a:defRPr/>
            </a:lvl8pPr>
            <a:lvl9pPr marL="4114800" lvl="8" indent="-354329" algn="l">
              <a:lnSpc>
                <a:spcPct val="120000"/>
              </a:lnSpc>
              <a:spcBef>
                <a:spcPts val="500"/>
              </a:spcBef>
              <a:spcAft>
                <a:spcPts val="0"/>
              </a:spcAft>
              <a:buSzPts val="1980"/>
              <a:buChar char="▪"/>
              <a:defRPr/>
            </a:lvl9pPr>
          </a:lstStyle>
          <a:p>
            <a:endParaRPr/>
          </a:p>
        </p:txBody>
      </p:sp>
      <p:sp>
        <p:nvSpPr>
          <p:cNvPr id="146" name="Google Shape;146;p40"/>
          <p:cNvSpPr txBox="1">
            <a:spLocks noGrp="1"/>
          </p:cNvSpPr>
          <p:nvPr>
            <p:ph type="dt" idx="10"/>
          </p:nvPr>
        </p:nvSpPr>
        <p:spPr>
          <a:xfrm>
            <a:off x="804672" y="320040"/>
            <a:ext cx="3657600"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40"/>
          <p:cNvSpPr txBox="1">
            <a:spLocks noGrp="1"/>
          </p:cNvSpPr>
          <p:nvPr>
            <p:ph type="ftr" idx="11"/>
          </p:nvPr>
        </p:nvSpPr>
        <p:spPr>
          <a:xfrm>
            <a:off x="804672" y="6227064"/>
            <a:ext cx="10588752" cy="32004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40"/>
          <p:cNvSpPr txBox="1">
            <a:spLocks noGrp="1"/>
          </p:cNvSpPr>
          <p:nvPr>
            <p:ph type="sldNum" idx="12"/>
          </p:nvPr>
        </p:nvSpPr>
        <p:spPr>
          <a:xfrm>
            <a:off x="10469880" y="320040"/>
            <a:ext cx="914400" cy="32004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585563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49"/>
        <p:cNvGrpSpPr/>
        <p:nvPr/>
      </p:nvGrpSpPr>
      <p:grpSpPr>
        <a:xfrm>
          <a:off x="0" y="0"/>
          <a:ext cx="0" cy="0"/>
          <a:chOff x="0" y="0"/>
          <a:chExt cx="0" cy="0"/>
        </a:xfrm>
      </p:grpSpPr>
      <p:grpSp>
        <p:nvGrpSpPr>
          <p:cNvPr id="150" name="Google Shape;150;p41"/>
          <p:cNvGrpSpPr/>
          <p:nvPr/>
        </p:nvGrpSpPr>
        <p:grpSpPr>
          <a:xfrm>
            <a:off x="-417513" y="0"/>
            <a:ext cx="12584114" cy="6853238"/>
            <a:chOff x="-417513" y="0"/>
            <a:chExt cx="12584114" cy="6853238"/>
          </a:xfrm>
        </p:grpSpPr>
        <p:sp>
          <p:nvSpPr>
            <p:cNvPr id="151" name="Google Shape;151;p41"/>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41"/>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41"/>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41"/>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41"/>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41"/>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41"/>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41"/>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41"/>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41"/>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41"/>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41"/>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41"/>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41"/>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41"/>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41"/>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41"/>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41"/>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1"/>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1"/>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1"/>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 name="Google Shape;172;p41"/>
          <p:cNvGrpSpPr/>
          <p:nvPr/>
        </p:nvGrpSpPr>
        <p:grpSpPr>
          <a:xfrm>
            <a:off x="800144" y="1699589"/>
            <a:ext cx="3674476" cy="3470421"/>
            <a:chOff x="697883" y="1816768"/>
            <a:chExt cx="3674476" cy="3470421"/>
          </a:xfrm>
        </p:grpSpPr>
        <p:sp>
          <p:nvSpPr>
            <p:cNvPr id="173" name="Google Shape;173;p41"/>
            <p:cNvSpPr/>
            <p:nvPr/>
          </p:nvSpPr>
          <p:spPr>
            <a:xfrm>
              <a:off x="697883" y="1816768"/>
              <a:ext cx="3674476" cy="5029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41"/>
            <p:cNvSpPr/>
            <p:nvPr/>
          </p:nvSpPr>
          <p:spPr>
            <a:xfrm rot="10800000">
              <a:off x="2380224" y="5014786"/>
              <a:ext cx="315988" cy="27240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41"/>
            <p:cNvSpPr/>
            <p:nvPr/>
          </p:nvSpPr>
          <p:spPr>
            <a:xfrm>
              <a:off x="704075" y="2392840"/>
              <a:ext cx="3668284" cy="26243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 name="Google Shape;176;p41"/>
          <p:cNvSpPr txBox="1">
            <a:spLocks noGrp="1"/>
          </p:cNvSpPr>
          <p:nvPr>
            <p:ph type="title"/>
          </p:nvPr>
        </p:nvSpPr>
        <p:spPr>
          <a:xfrm>
            <a:off x="888631" y="2352026"/>
            <a:ext cx="3501197" cy="1223298"/>
          </a:xfrm>
          <a:prstGeom prst="rect">
            <a:avLst/>
          </a:prstGeom>
          <a:noFill/>
          <a:ln>
            <a:noFill/>
          </a:ln>
        </p:spPr>
        <p:txBody>
          <a:bodyPr spcFirstLastPara="1" wrap="square" lIns="228600" tIns="228600" rIns="228600" bIns="0" anchor="b" anchorCtr="0">
            <a:noAutofit/>
          </a:bodyPr>
          <a:lstStyle>
            <a:lvl1pPr lvl="0" algn="ctr">
              <a:lnSpc>
                <a:spcPct val="85000"/>
              </a:lnSpc>
              <a:spcBef>
                <a:spcPts val="0"/>
              </a:spcBef>
              <a:spcAft>
                <a:spcPts val="0"/>
              </a:spcAft>
              <a:buClr>
                <a:srgbClr val="FFFEFF"/>
              </a:buClr>
              <a:buSzPts val="3200"/>
              <a:buFont typeface="Arial"/>
              <a:buNone/>
              <a:defRPr sz="3200">
                <a:solidFill>
                  <a:srgbClr val="FFFE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41"/>
          <p:cNvSpPr txBox="1">
            <a:spLocks noGrp="1"/>
          </p:cNvSpPr>
          <p:nvPr>
            <p:ph type="body" idx="1"/>
          </p:nvPr>
        </p:nvSpPr>
        <p:spPr>
          <a:xfrm>
            <a:off x="5109983" y="802809"/>
            <a:ext cx="6275035" cy="5249940"/>
          </a:xfrm>
          <a:prstGeom prst="rect">
            <a:avLst/>
          </a:prstGeom>
          <a:noFill/>
          <a:ln>
            <a:noFill/>
          </a:ln>
        </p:spPr>
        <p:txBody>
          <a:bodyPr spcFirstLastPara="1" wrap="square" lIns="91425" tIns="45700" rIns="91425" bIns="45700" anchor="ctr" anchorCtr="0">
            <a:normAutofit/>
          </a:bodyPr>
          <a:lstStyle>
            <a:lvl1pPr marL="457200" lvl="0" indent="-354330" algn="l">
              <a:lnSpc>
                <a:spcPct val="120000"/>
              </a:lnSpc>
              <a:spcBef>
                <a:spcPts val="1000"/>
              </a:spcBef>
              <a:spcAft>
                <a:spcPts val="0"/>
              </a:spcAft>
              <a:buSzPts val="1980"/>
              <a:buChar char="▪"/>
              <a:defRPr/>
            </a:lvl1pPr>
            <a:lvl2pPr marL="914400" lvl="1" indent="-354330" algn="l">
              <a:lnSpc>
                <a:spcPct val="120000"/>
              </a:lnSpc>
              <a:spcBef>
                <a:spcPts val="500"/>
              </a:spcBef>
              <a:spcAft>
                <a:spcPts val="0"/>
              </a:spcAft>
              <a:buSzPts val="1980"/>
              <a:buChar char="▪"/>
              <a:defRPr/>
            </a:lvl2pPr>
            <a:lvl3pPr marL="1371600" lvl="2" indent="-354330" algn="l">
              <a:lnSpc>
                <a:spcPct val="120000"/>
              </a:lnSpc>
              <a:spcBef>
                <a:spcPts val="500"/>
              </a:spcBef>
              <a:spcAft>
                <a:spcPts val="0"/>
              </a:spcAft>
              <a:buSzPts val="1980"/>
              <a:buChar char="▪"/>
              <a:defRPr/>
            </a:lvl3pPr>
            <a:lvl4pPr marL="1828800" lvl="3" indent="-354330" algn="l">
              <a:lnSpc>
                <a:spcPct val="120000"/>
              </a:lnSpc>
              <a:spcBef>
                <a:spcPts val="500"/>
              </a:spcBef>
              <a:spcAft>
                <a:spcPts val="0"/>
              </a:spcAft>
              <a:buSzPts val="1980"/>
              <a:buChar char="▪"/>
              <a:defRPr/>
            </a:lvl4pPr>
            <a:lvl5pPr marL="2286000" lvl="4" indent="-354329" algn="l">
              <a:lnSpc>
                <a:spcPct val="120000"/>
              </a:lnSpc>
              <a:spcBef>
                <a:spcPts val="500"/>
              </a:spcBef>
              <a:spcAft>
                <a:spcPts val="0"/>
              </a:spcAft>
              <a:buSzPts val="1980"/>
              <a:buChar char="▪"/>
              <a:defRPr/>
            </a:lvl5pPr>
            <a:lvl6pPr marL="2743200" lvl="5" indent="-354329" algn="l">
              <a:lnSpc>
                <a:spcPct val="120000"/>
              </a:lnSpc>
              <a:spcBef>
                <a:spcPts val="500"/>
              </a:spcBef>
              <a:spcAft>
                <a:spcPts val="0"/>
              </a:spcAft>
              <a:buSzPts val="1980"/>
              <a:buChar char="▪"/>
              <a:defRPr/>
            </a:lvl6pPr>
            <a:lvl7pPr marL="3200400" lvl="6" indent="-354329" algn="l">
              <a:lnSpc>
                <a:spcPct val="120000"/>
              </a:lnSpc>
              <a:spcBef>
                <a:spcPts val="500"/>
              </a:spcBef>
              <a:spcAft>
                <a:spcPts val="0"/>
              </a:spcAft>
              <a:buSzPts val="1980"/>
              <a:buChar char="▪"/>
              <a:defRPr/>
            </a:lvl7pPr>
            <a:lvl8pPr marL="3657600" lvl="7" indent="-354329" algn="l">
              <a:lnSpc>
                <a:spcPct val="120000"/>
              </a:lnSpc>
              <a:spcBef>
                <a:spcPts val="500"/>
              </a:spcBef>
              <a:spcAft>
                <a:spcPts val="0"/>
              </a:spcAft>
              <a:buSzPts val="1980"/>
              <a:buChar char="▪"/>
              <a:defRPr/>
            </a:lvl8pPr>
            <a:lvl9pPr marL="4114800" lvl="8" indent="-354329" algn="l">
              <a:lnSpc>
                <a:spcPct val="120000"/>
              </a:lnSpc>
              <a:spcBef>
                <a:spcPts val="500"/>
              </a:spcBef>
              <a:spcAft>
                <a:spcPts val="0"/>
              </a:spcAft>
              <a:buSzPts val="1980"/>
              <a:buChar char="▪"/>
              <a:defRPr/>
            </a:lvl9pPr>
          </a:lstStyle>
          <a:p>
            <a:endParaRPr/>
          </a:p>
        </p:txBody>
      </p:sp>
      <p:sp>
        <p:nvSpPr>
          <p:cNvPr id="178" name="Google Shape;178;p41"/>
          <p:cNvSpPr txBox="1">
            <a:spLocks noGrp="1"/>
          </p:cNvSpPr>
          <p:nvPr>
            <p:ph type="body" idx="2"/>
          </p:nvPr>
        </p:nvSpPr>
        <p:spPr>
          <a:xfrm>
            <a:off x="888631" y="3580186"/>
            <a:ext cx="3501197" cy="1221164"/>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760"/>
              <a:buNone/>
              <a:defRPr sz="1600">
                <a:solidFill>
                  <a:srgbClr val="FFFEFF"/>
                </a:solidFill>
              </a:defRPr>
            </a:lvl1pPr>
            <a:lvl2pPr marL="914400" lvl="1" indent="-228600" algn="l">
              <a:lnSpc>
                <a:spcPct val="120000"/>
              </a:lnSpc>
              <a:spcBef>
                <a:spcPts val="500"/>
              </a:spcBef>
              <a:spcAft>
                <a:spcPts val="0"/>
              </a:spcAft>
              <a:buSzPts val="1540"/>
              <a:buNone/>
              <a:defRPr sz="1400"/>
            </a:lvl2pPr>
            <a:lvl3pPr marL="1371600" lvl="2" indent="-228600" algn="l">
              <a:lnSpc>
                <a:spcPct val="120000"/>
              </a:lnSpc>
              <a:spcBef>
                <a:spcPts val="500"/>
              </a:spcBef>
              <a:spcAft>
                <a:spcPts val="0"/>
              </a:spcAft>
              <a:buSzPts val="1320"/>
              <a:buNone/>
              <a:defRPr sz="1200"/>
            </a:lvl3pPr>
            <a:lvl4pPr marL="1828800" lvl="3" indent="-228600" algn="l">
              <a:lnSpc>
                <a:spcPct val="120000"/>
              </a:lnSpc>
              <a:spcBef>
                <a:spcPts val="500"/>
              </a:spcBef>
              <a:spcAft>
                <a:spcPts val="0"/>
              </a:spcAft>
              <a:buSzPts val="1100"/>
              <a:buNone/>
              <a:defRPr sz="1000"/>
            </a:lvl4pPr>
            <a:lvl5pPr marL="2286000" lvl="4" indent="-228600" algn="l">
              <a:lnSpc>
                <a:spcPct val="120000"/>
              </a:lnSpc>
              <a:spcBef>
                <a:spcPts val="500"/>
              </a:spcBef>
              <a:spcAft>
                <a:spcPts val="0"/>
              </a:spcAft>
              <a:buSzPts val="1100"/>
              <a:buNone/>
              <a:defRPr sz="1000"/>
            </a:lvl5pPr>
            <a:lvl6pPr marL="2743200" lvl="5" indent="-228600" algn="l">
              <a:lnSpc>
                <a:spcPct val="120000"/>
              </a:lnSpc>
              <a:spcBef>
                <a:spcPts val="500"/>
              </a:spcBef>
              <a:spcAft>
                <a:spcPts val="0"/>
              </a:spcAft>
              <a:buSzPts val="1100"/>
              <a:buNone/>
              <a:defRPr sz="1000"/>
            </a:lvl6pPr>
            <a:lvl7pPr marL="3200400" lvl="6" indent="-228600" algn="l">
              <a:lnSpc>
                <a:spcPct val="120000"/>
              </a:lnSpc>
              <a:spcBef>
                <a:spcPts val="500"/>
              </a:spcBef>
              <a:spcAft>
                <a:spcPts val="0"/>
              </a:spcAft>
              <a:buSzPts val="1100"/>
              <a:buNone/>
              <a:defRPr sz="1000"/>
            </a:lvl7pPr>
            <a:lvl8pPr marL="3657600" lvl="7" indent="-228600" algn="l">
              <a:lnSpc>
                <a:spcPct val="120000"/>
              </a:lnSpc>
              <a:spcBef>
                <a:spcPts val="500"/>
              </a:spcBef>
              <a:spcAft>
                <a:spcPts val="0"/>
              </a:spcAft>
              <a:buSzPts val="1100"/>
              <a:buNone/>
              <a:defRPr sz="1000"/>
            </a:lvl8pPr>
            <a:lvl9pPr marL="4114800" lvl="8" indent="-228600" algn="l">
              <a:lnSpc>
                <a:spcPct val="120000"/>
              </a:lnSpc>
              <a:spcBef>
                <a:spcPts val="500"/>
              </a:spcBef>
              <a:spcAft>
                <a:spcPts val="0"/>
              </a:spcAft>
              <a:buSzPts val="1100"/>
              <a:buNone/>
              <a:defRPr sz="1000"/>
            </a:lvl9pPr>
          </a:lstStyle>
          <a:p>
            <a:endParaRPr/>
          </a:p>
        </p:txBody>
      </p:sp>
      <p:sp>
        <p:nvSpPr>
          <p:cNvPr id="179" name="Google Shape;179;p41"/>
          <p:cNvSpPr txBox="1">
            <a:spLocks noGrp="1"/>
          </p:cNvSpPr>
          <p:nvPr>
            <p:ph type="dt" idx="10"/>
          </p:nvPr>
        </p:nvSpPr>
        <p:spPr>
          <a:xfrm>
            <a:off x="804672" y="320040"/>
            <a:ext cx="3657600"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41"/>
          <p:cNvSpPr txBox="1">
            <a:spLocks noGrp="1"/>
          </p:cNvSpPr>
          <p:nvPr>
            <p:ph type="ftr" idx="11"/>
          </p:nvPr>
        </p:nvSpPr>
        <p:spPr>
          <a:xfrm>
            <a:off x="804672" y="6227064"/>
            <a:ext cx="10588752" cy="32004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41"/>
          <p:cNvSpPr txBox="1">
            <a:spLocks noGrp="1"/>
          </p:cNvSpPr>
          <p:nvPr>
            <p:ph type="sldNum" idx="12"/>
          </p:nvPr>
        </p:nvSpPr>
        <p:spPr>
          <a:xfrm>
            <a:off x="10469880" y="320040"/>
            <a:ext cx="914400" cy="32004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77417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2"/>
        <p:cNvGrpSpPr/>
        <p:nvPr/>
      </p:nvGrpSpPr>
      <p:grpSpPr>
        <a:xfrm>
          <a:off x="0" y="0"/>
          <a:ext cx="0" cy="0"/>
          <a:chOff x="0" y="0"/>
          <a:chExt cx="0" cy="0"/>
        </a:xfrm>
      </p:grpSpPr>
      <p:grpSp>
        <p:nvGrpSpPr>
          <p:cNvPr id="183" name="Google Shape;183;p42"/>
          <p:cNvGrpSpPr/>
          <p:nvPr/>
        </p:nvGrpSpPr>
        <p:grpSpPr>
          <a:xfrm>
            <a:off x="-329674" y="-59376"/>
            <a:ext cx="12515851" cy="6923798"/>
            <a:chOff x="-329674" y="-51881"/>
            <a:chExt cx="12515851" cy="6923798"/>
          </a:xfrm>
        </p:grpSpPr>
        <p:sp>
          <p:nvSpPr>
            <p:cNvPr id="184" name="Google Shape;184;p42"/>
            <p:cNvSpPr/>
            <p:nvPr/>
          </p:nvSpPr>
          <p:spPr>
            <a:xfrm>
              <a:off x="-329674" y="1298404"/>
              <a:ext cx="9702800" cy="5573512"/>
            </a:xfrm>
            <a:custGeom>
              <a:avLst/>
              <a:gdLst/>
              <a:ahLst/>
              <a:cxnLst/>
              <a:rect l="l" t="t" r="r" b="b"/>
              <a:pathLst>
                <a:path w="2038" h="1169" extrusionOk="0">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42"/>
            <p:cNvSpPr/>
            <p:nvPr/>
          </p:nvSpPr>
          <p:spPr>
            <a:xfrm>
              <a:off x="670451" y="2018236"/>
              <a:ext cx="7373938" cy="4848892"/>
            </a:xfrm>
            <a:custGeom>
              <a:avLst/>
              <a:gdLst/>
              <a:ahLst/>
              <a:cxnLst/>
              <a:rect l="l" t="t" r="r" b="b"/>
              <a:pathLst>
                <a:path w="1549" h="1017" extrusionOk="0">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42"/>
            <p:cNvSpPr/>
            <p:nvPr/>
          </p:nvSpPr>
          <p:spPr>
            <a:xfrm>
              <a:off x="251351" y="1788400"/>
              <a:ext cx="8035925" cy="5083516"/>
            </a:xfrm>
            <a:custGeom>
              <a:avLst/>
              <a:gdLst/>
              <a:ahLst/>
              <a:cxnLst/>
              <a:rect l="l" t="t" r="r" b="b"/>
              <a:pathLst>
                <a:path w="1688" h="1066" extrusionOk="0">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42"/>
            <p:cNvSpPr/>
            <p:nvPr/>
          </p:nvSpPr>
          <p:spPr>
            <a:xfrm>
              <a:off x="-1061" y="549842"/>
              <a:ext cx="10334625" cy="6322075"/>
            </a:xfrm>
            <a:custGeom>
              <a:avLst/>
              <a:gdLst/>
              <a:ahLst/>
              <a:cxnLst/>
              <a:rect l="l" t="t" r="r" b="b"/>
              <a:pathLst>
                <a:path w="2171" h="1326" extrusionOk="0">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42"/>
            <p:cNvSpPr/>
            <p:nvPr/>
          </p:nvSpPr>
          <p:spPr>
            <a:xfrm>
              <a:off x="3701" y="6186246"/>
              <a:ext cx="504825" cy="681527"/>
            </a:xfrm>
            <a:custGeom>
              <a:avLst/>
              <a:gdLst/>
              <a:ahLst/>
              <a:cxnLst/>
              <a:rect l="l" t="t" r="r" b="b"/>
              <a:pathLst>
                <a:path w="106" h="143" extrusionOk="0">
                  <a:moveTo>
                    <a:pt x="0" y="0"/>
                  </a:moveTo>
                  <a:cubicBezTo>
                    <a:pt x="35" y="54"/>
                    <a:pt x="70" y="101"/>
                    <a:pt x="106" y="14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42"/>
            <p:cNvSpPr/>
            <p:nvPr/>
          </p:nvSpPr>
          <p:spPr>
            <a:xfrm>
              <a:off x="-1061" y="-51881"/>
              <a:ext cx="11091863" cy="6923796"/>
            </a:xfrm>
            <a:custGeom>
              <a:avLst/>
              <a:gdLst/>
              <a:ahLst/>
              <a:cxnLst/>
              <a:rect l="l" t="t" r="r" b="b"/>
              <a:pathLst>
                <a:path w="2330" h="1452" extrusionOk="0">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42"/>
            <p:cNvSpPr/>
            <p:nvPr/>
          </p:nvSpPr>
          <p:spPr>
            <a:xfrm>
              <a:off x="5426601" y="5579"/>
              <a:ext cx="5788025" cy="6847184"/>
            </a:xfrm>
            <a:custGeom>
              <a:avLst/>
              <a:gdLst/>
              <a:ahLst/>
              <a:cxnLst/>
              <a:rect l="l" t="t" r="r" b="b"/>
              <a:pathLst>
                <a:path w="1216" h="1436" extrusionOk="0">
                  <a:moveTo>
                    <a:pt x="1094" y="1436"/>
                  </a:moveTo>
                  <a:cubicBezTo>
                    <a:pt x="1216" y="1114"/>
                    <a:pt x="904" y="770"/>
                    <a:pt x="709" y="551"/>
                  </a:cubicBezTo>
                  <a:cubicBezTo>
                    <a:pt x="509" y="327"/>
                    <a:pt x="274" y="127"/>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42"/>
            <p:cNvSpPr/>
            <p:nvPr/>
          </p:nvSpPr>
          <p:spPr>
            <a:xfrm>
              <a:off x="-1061" y="5579"/>
              <a:ext cx="1057275" cy="614491"/>
            </a:xfrm>
            <a:custGeom>
              <a:avLst/>
              <a:gdLst/>
              <a:ahLst/>
              <a:cxnLst/>
              <a:rect l="l" t="t" r="r" b="b"/>
              <a:pathLst>
                <a:path w="222" h="129" extrusionOk="0">
                  <a:moveTo>
                    <a:pt x="222" y="0"/>
                  </a:moveTo>
                  <a:cubicBezTo>
                    <a:pt x="152" y="35"/>
                    <a:pt x="76" y="78"/>
                    <a:pt x="0" y="12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42"/>
            <p:cNvSpPr/>
            <p:nvPr/>
          </p:nvSpPr>
          <p:spPr>
            <a:xfrm>
              <a:off x="5821889" y="5579"/>
              <a:ext cx="5588000" cy="6866337"/>
            </a:xfrm>
            <a:custGeom>
              <a:avLst/>
              <a:gdLst/>
              <a:ahLst/>
              <a:cxnLst/>
              <a:rect l="l" t="t" r="r" b="b"/>
              <a:pathLst>
                <a:path w="1174" h="1440" extrusionOk="0">
                  <a:moveTo>
                    <a:pt x="1067" y="1440"/>
                  </a:moveTo>
                  <a:cubicBezTo>
                    <a:pt x="1174" y="1124"/>
                    <a:pt x="887" y="797"/>
                    <a:pt x="698" y="577"/>
                  </a:cubicBezTo>
                  <a:cubicBezTo>
                    <a:pt x="500" y="348"/>
                    <a:pt x="270" y="14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42"/>
            <p:cNvSpPr/>
            <p:nvPr/>
          </p:nvSpPr>
          <p:spPr>
            <a:xfrm>
              <a:off x="3701" y="790"/>
              <a:ext cx="595313" cy="352734"/>
            </a:xfrm>
            <a:custGeom>
              <a:avLst/>
              <a:gdLst/>
              <a:ahLst/>
              <a:cxnLst/>
              <a:rect l="l" t="t" r="r" b="b"/>
              <a:pathLst>
                <a:path w="125" h="74" extrusionOk="0">
                  <a:moveTo>
                    <a:pt x="125" y="0"/>
                  </a:moveTo>
                  <a:cubicBezTo>
                    <a:pt x="85" y="22"/>
                    <a:pt x="43" y="47"/>
                    <a:pt x="0" y="74"/>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42"/>
            <p:cNvSpPr/>
            <p:nvPr/>
          </p:nvSpPr>
          <p:spPr>
            <a:xfrm>
              <a:off x="6012389" y="5579"/>
              <a:ext cx="5497513" cy="6866337"/>
            </a:xfrm>
            <a:custGeom>
              <a:avLst/>
              <a:gdLst/>
              <a:ahLst/>
              <a:cxnLst/>
              <a:rect l="l" t="t" r="r" b="b"/>
              <a:pathLst>
                <a:path w="1155" h="1440" extrusionOk="0">
                  <a:moveTo>
                    <a:pt x="1056" y="1440"/>
                  </a:moveTo>
                  <a:cubicBezTo>
                    <a:pt x="1155" y="1123"/>
                    <a:pt x="875" y="801"/>
                    <a:pt x="686" y="580"/>
                  </a:cubicBezTo>
                  <a:cubicBezTo>
                    <a:pt x="491" y="352"/>
                    <a:pt x="264" y="145"/>
                    <a:pt x="0" y="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42"/>
            <p:cNvSpPr/>
            <p:nvPr/>
          </p:nvSpPr>
          <p:spPr>
            <a:xfrm>
              <a:off x="-1061" y="5579"/>
              <a:ext cx="357188" cy="213875"/>
            </a:xfrm>
            <a:custGeom>
              <a:avLst/>
              <a:gdLst/>
              <a:ahLst/>
              <a:cxnLst/>
              <a:rect l="l" t="t" r="r" b="b"/>
              <a:pathLst>
                <a:path w="75" h="45" extrusionOk="0">
                  <a:moveTo>
                    <a:pt x="75" y="0"/>
                  </a:moveTo>
                  <a:cubicBezTo>
                    <a:pt x="50" y="14"/>
                    <a:pt x="25" y="29"/>
                    <a:pt x="0" y="45"/>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2"/>
            <p:cNvSpPr/>
            <p:nvPr/>
          </p:nvSpPr>
          <p:spPr>
            <a:xfrm>
              <a:off x="6210826" y="790"/>
              <a:ext cx="5522913" cy="6871126"/>
            </a:xfrm>
            <a:custGeom>
              <a:avLst/>
              <a:gdLst/>
              <a:ahLst/>
              <a:cxnLst/>
              <a:rect l="l" t="t" r="r" b="b"/>
              <a:pathLst>
                <a:path w="1160" h="1441" extrusionOk="0">
                  <a:moveTo>
                    <a:pt x="1053" y="1441"/>
                  </a:moveTo>
                  <a:cubicBezTo>
                    <a:pt x="1160" y="1129"/>
                    <a:pt x="892" y="817"/>
                    <a:pt x="705" y="599"/>
                  </a:cubicBezTo>
                  <a:cubicBezTo>
                    <a:pt x="503" y="365"/>
                    <a:pt x="270" y="152"/>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42"/>
            <p:cNvSpPr/>
            <p:nvPr/>
          </p:nvSpPr>
          <p:spPr>
            <a:xfrm>
              <a:off x="6463239" y="5579"/>
              <a:ext cx="5413375" cy="6866337"/>
            </a:xfrm>
            <a:custGeom>
              <a:avLst/>
              <a:gdLst/>
              <a:ahLst/>
              <a:cxnLst/>
              <a:rect l="l" t="t" r="r" b="b"/>
              <a:pathLst>
                <a:path w="1137" h="1440" extrusionOk="0">
                  <a:moveTo>
                    <a:pt x="1040" y="1440"/>
                  </a:moveTo>
                  <a:cubicBezTo>
                    <a:pt x="1137" y="1131"/>
                    <a:pt x="883" y="828"/>
                    <a:pt x="698" y="611"/>
                  </a:cubicBezTo>
                  <a:cubicBezTo>
                    <a:pt x="498" y="375"/>
                    <a:pt x="268" y="159"/>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42"/>
            <p:cNvSpPr/>
            <p:nvPr/>
          </p:nvSpPr>
          <p:spPr>
            <a:xfrm>
              <a:off x="6877576" y="5579"/>
              <a:ext cx="5037138" cy="6861550"/>
            </a:xfrm>
            <a:custGeom>
              <a:avLst/>
              <a:gdLst/>
              <a:ahLst/>
              <a:cxnLst/>
              <a:rect l="l" t="t" r="r" b="b"/>
              <a:pathLst>
                <a:path w="1058" h="1439" extrusionOk="0">
                  <a:moveTo>
                    <a:pt x="1011" y="1439"/>
                  </a:moveTo>
                  <a:cubicBezTo>
                    <a:pt x="1058" y="1131"/>
                    <a:pt x="825" y="841"/>
                    <a:pt x="648" y="617"/>
                  </a:cubicBezTo>
                  <a:cubicBezTo>
                    <a:pt x="462" y="383"/>
                    <a:pt x="248" y="16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42"/>
            <p:cNvSpPr/>
            <p:nvPr/>
          </p:nvSpPr>
          <p:spPr>
            <a:xfrm>
              <a:off x="8768289" y="5579"/>
              <a:ext cx="3417888" cy="2742066"/>
            </a:xfrm>
            <a:custGeom>
              <a:avLst/>
              <a:gdLst/>
              <a:ahLst/>
              <a:cxnLst/>
              <a:rect l="l" t="t" r="r" b="b"/>
              <a:pathLst>
                <a:path w="718" h="575" extrusionOk="0">
                  <a:moveTo>
                    <a:pt x="718" y="575"/>
                  </a:moveTo>
                  <a:cubicBezTo>
                    <a:pt x="500" y="360"/>
                    <a:pt x="260" y="163"/>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42"/>
            <p:cNvSpPr/>
            <p:nvPr/>
          </p:nvSpPr>
          <p:spPr>
            <a:xfrm>
              <a:off x="9235014" y="10367"/>
              <a:ext cx="2951163" cy="2555325"/>
            </a:xfrm>
            <a:custGeom>
              <a:avLst/>
              <a:gdLst/>
              <a:ahLst/>
              <a:cxnLst/>
              <a:rect l="l" t="t" r="r" b="b"/>
              <a:pathLst>
                <a:path w="620" h="536" extrusionOk="0">
                  <a:moveTo>
                    <a:pt x="620" y="536"/>
                  </a:moveTo>
                  <a:cubicBezTo>
                    <a:pt x="404" y="314"/>
                    <a:pt x="196" y="13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42"/>
            <p:cNvSpPr/>
            <p:nvPr/>
          </p:nvSpPr>
          <p:spPr>
            <a:xfrm>
              <a:off x="10020826" y="5579"/>
              <a:ext cx="2165350" cy="1358265"/>
            </a:xfrm>
            <a:custGeom>
              <a:avLst/>
              <a:gdLst/>
              <a:ahLst/>
              <a:cxnLst/>
              <a:rect l="l" t="t" r="r" b="b"/>
              <a:pathLst>
                <a:path w="455" h="285" extrusionOk="0">
                  <a:moveTo>
                    <a:pt x="0" y="0"/>
                  </a:moveTo>
                  <a:cubicBezTo>
                    <a:pt x="153" y="85"/>
                    <a:pt x="308" y="180"/>
                    <a:pt x="455" y="285"/>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42"/>
            <p:cNvSpPr/>
            <p:nvPr/>
          </p:nvSpPr>
          <p:spPr>
            <a:xfrm>
              <a:off x="11290826" y="5579"/>
              <a:ext cx="895350" cy="534687"/>
            </a:xfrm>
            <a:custGeom>
              <a:avLst/>
              <a:gdLst/>
              <a:ahLst/>
              <a:cxnLst/>
              <a:rect l="l" t="t" r="r" b="b"/>
              <a:pathLst>
                <a:path w="188" h="112" extrusionOk="0">
                  <a:moveTo>
                    <a:pt x="0" y="0"/>
                  </a:moveTo>
                  <a:cubicBezTo>
                    <a:pt x="63" y="36"/>
                    <a:pt x="126" y="73"/>
                    <a:pt x="188" y="112"/>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3" name="Google Shape;203;p42"/>
          <p:cNvGrpSpPr/>
          <p:nvPr/>
        </p:nvGrpSpPr>
        <p:grpSpPr>
          <a:xfrm>
            <a:off x="3259545" y="1186483"/>
            <a:ext cx="5666145" cy="4477933"/>
            <a:chOff x="3259545" y="1186483"/>
            <a:chExt cx="5666145" cy="4477933"/>
          </a:xfrm>
        </p:grpSpPr>
        <p:sp>
          <p:nvSpPr>
            <p:cNvPr id="204" name="Google Shape;204;p42"/>
            <p:cNvSpPr/>
            <p:nvPr/>
          </p:nvSpPr>
          <p:spPr>
            <a:xfrm>
              <a:off x="3259545" y="1186483"/>
              <a:ext cx="5657881" cy="716184"/>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42"/>
            <p:cNvSpPr/>
            <p:nvPr/>
          </p:nvSpPr>
          <p:spPr>
            <a:xfrm rot="10800000">
              <a:off x="5892384" y="5313353"/>
              <a:ext cx="407233" cy="35106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42"/>
            <p:cNvSpPr/>
            <p:nvPr/>
          </p:nvSpPr>
          <p:spPr>
            <a:xfrm>
              <a:off x="3259545" y="1991156"/>
              <a:ext cx="5666145" cy="3322196"/>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7" name="Google Shape;207;p42"/>
          <p:cNvSpPr txBox="1">
            <a:spLocks noGrp="1"/>
          </p:cNvSpPr>
          <p:nvPr>
            <p:ph type="title"/>
          </p:nvPr>
        </p:nvSpPr>
        <p:spPr>
          <a:xfrm>
            <a:off x="3344216" y="2074730"/>
            <a:ext cx="5490224" cy="1689390"/>
          </a:xfrm>
          <a:prstGeom prst="rect">
            <a:avLst/>
          </a:prstGeom>
          <a:noFill/>
          <a:ln>
            <a:noFill/>
          </a:ln>
        </p:spPr>
        <p:txBody>
          <a:bodyPr spcFirstLastPara="1" wrap="square" lIns="228600" tIns="228600" rIns="228600" bIns="0" anchor="b" anchorCtr="0">
            <a:normAutofit/>
          </a:bodyPr>
          <a:lstStyle>
            <a:lvl1pPr lvl="0" algn="ctr">
              <a:lnSpc>
                <a:spcPct val="85000"/>
              </a:lnSpc>
              <a:spcBef>
                <a:spcPts val="0"/>
              </a:spcBef>
              <a:spcAft>
                <a:spcPts val="0"/>
              </a:spcAft>
              <a:buClr>
                <a:srgbClr val="FFFEFF"/>
              </a:buClr>
              <a:buSzPts val="4400"/>
              <a:buFont typeface="Arial"/>
              <a:buNone/>
              <a:defRPr sz="4400">
                <a:solidFill>
                  <a:srgbClr val="FFFE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42"/>
          <p:cNvSpPr txBox="1">
            <a:spLocks noGrp="1"/>
          </p:cNvSpPr>
          <p:nvPr>
            <p:ph type="body" idx="1"/>
          </p:nvPr>
        </p:nvSpPr>
        <p:spPr>
          <a:xfrm>
            <a:off x="3344215" y="3846851"/>
            <a:ext cx="5490223" cy="1383770"/>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SzPts val="1980"/>
              <a:buNone/>
              <a:defRPr sz="1800">
                <a:solidFill>
                  <a:srgbClr val="FFFEFF"/>
                </a:solidFill>
              </a:defRPr>
            </a:lvl1pPr>
            <a:lvl2pPr marL="914400" lvl="1" indent="-228600" algn="l">
              <a:lnSpc>
                <a:spcPct val="120000"/>
              </a:lnSpc>
              <a:spcBef>
                <a:spcPts val="500"/>
              </a:spcBef>
              <a:spcAft>
                <a:spcPts val="0"/>
              </a:spcAft>
              <a:buSzPts val="1980"/>
              <a:buNone/>
              <a:defRPr sz="1800">
                <a:solidFill>
                  <a:srgbClr val="888888"/>
                </a:solidFill>
              </a:defRPr>
            </a:lvl2pPr>
            <a:lvl3pPr marL="1371600" lvl="2" indent="-228600" algn="l">
              <a:lnSpc>
                <a:spcPct val="120000"/>
              </a:lnSpc>
              <a:spcBef>
                <a:spcPts val="500"/>
              </a:spcBef>
              <a:spcAft>
                <a:spcPts val="0"/>
              </a:spcAft>
              <a:buSzPts val="1980"/>
              <a:buNone/>
              <a:defRPr sz="1800">
                <a:solidFill>
                  <a:srgbClr val="888888"/>
                </a:solidFill>
              </a:defRPr>
            </a:lvl3pPr>
            <a:lvl4pPr marL="1828800" lvl="3" indent="-228600" algn="l">
              <a:lnSpc>
                <a:spcPct val="120000"/>
              </a:lnSpc>
              <a:spcBef>
                <a:spcPts val="500"/>
              </a:spcBef>
              <a:spcAft>
                <a:spcPts val="0"/>
              </a:spcAft>
              <a:buSzPts val="1760"/>
              <a:buNone/>
              <a:defRPr sz="1600">
                <a:solidFill>
                  <a:srgbClr val="888888"/>
                </a:solidFill>
              </a:defRPr>
            </a:lvl4pPr>
            <a:lvl5pPr marL="2286000" lvl="4" indent="-228600" algn="l">
              <a:lnSpc>
                <a:spcPct val="120000"/>
              </a:lnSpc>
              <a:spcBef>
                <a:spcPts val="500"/>
              </a:spcBef>
              <a:spcAft>
                <a:spcPts val="0"/>
              </a:spcAft>
              <a:buSzPts val="1760"/>
              <a:buNone/>
              <a:defRPr sz="1600">
                <a:solidFill>
                  <a:srgbClr val="888888"/>
                </a:solidFill>
              </a:defRPr>
            </a:lvl5pPr>
            <a:lvl6pPr marL="2743200" lvl="5" indent="-228600" algn="l">
              <a:lnSpc>
                <a:spcPct val="120000"/>
              </a:lnSpc>
              <a:spcBef>
                <a:spcPts val="500"/>
              </a:spcBef>
              <a:spcAft>
                <a:spcPts val="0"/>
              </a:spcAft>
              <a:buSzPts val="1760"/>
              <a:buNone/>
              <a:defRPr sz="1600">
                <a:solidFill>
                  <a:srgbClr val="888888"/>
                </a:solidFill>
              </a:defRPr>
            </a:lvl6pPr>
            <a:lvl7pPr marL="3200400" lvl="6" indent="-228600" algn="l">
              <a:lnSpc>
                <a:spcPct val="120000"/>
              </a:lnSpc>
              <a:spcBef>
                <a:spcPts val="500"/>
              </a:spcBef>
              <a:spcAft>
                <a:spcPts val="0"/>
              </a:spcAft>
              <a:buSzPts val="1760"/>
              <a:buNone/>
              <a:defRPr sz="1600">
                <a:solidFill>
                  <a:srgbClr val="888888"/>
                </a:solidFill>
              </a:defRPr>
            </a:lvl7pPr>
            <a:lvl8pPr marL="3657600" lvl="7" indent="-228600" algn="l">
              <a:lnSpc>
                <a:spcPct val="120000"/>
              </a:lnSpc>
              <a:spcBef>
                <a:spcPts val="500"/>
              </a:spcBef>
              <a:spcAft>
                <a:spcPts val="0"/>
              </a:spcAft>
              <a:buSzPts val="1760"/>
              <a:buNone/>
              <a:defRPr sz="1600">
                <a:solidFill>
                  <a:srgbClr val="888888"/>
                </a:solidFill>
              </a:defRPr>
            </a:lvl8pPr>
            <a:lvl9pPr marL="4114800" lvl="8" indent="-228600" algn="l">
              <a:lnSpc>
                <a:spcPct val="120000"/>
              </a:lnSpc>
              <a:spcBef>
                <a:spcPts val="500"/>
              </a:spcBef>
              <a:spcAft>
                <a:spcPts val="0"/>
              </a:spcAft>
              <a:buSzPts val="1760"/>
              <a:buNone/>
              <a:defRPr sz="1600">
                <a:solidFill>
                  <a:srgbClr val="888888"/>
                </a:solidFill>
              </a:defRPr>
            </a:lvl9pPr>
          </a:lstStyle>
          <a:p>
            <a:endParaRPr/>
          </a:p>
        </p:txBody>
      </p:sp>
      <p:sp>
        <p:nvSpPr>
          <p:cNvPr id="209" name="Google Shape;209;p42"/>
          <p:cNvSpPr txBox="1">
            <a:spLocks noGrp="1"/>
          </p:cNvSpPr>
          <p:nvPr>
            <p:ph type="dt" idx="10"/>
          </p:nvPr>
        </p:nvSpPr>
        <p:spPr>
          <a:xfrm>
            <a:off x="804672" y="320040"/>
            <a:ext cx="3657600"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42"/>
          <p:cNvSpPr txBox="1">
            <a:spLocks noGrp="1"/>
          </p:cNvSpPr>
          <p:nvPr>
            <p:ph type="ftr" idx="11"/>
          </p:nvPr>
        </p:nvSpPr>
        <p:spPr>
          <a:xfrm>
            <a:off x="804672" y="6227064"/>
            <a:ext cx="10588752" cy="32004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p42"/>
          <p:cNvSpPr txBox="1">
            <a:spLocks noGrp="1"/>
          </p:cNvSpPr>
          <p:nvPr>
            <p:ph type="sldNum" idx="12"/>
          </p:nvPr>
        </p:nvSpPr>
        <p:spPr>
          <a:xfrm>
            <a:off x="10469880" y="320040"/>
            <a:ext cx="914400" cy="32004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70051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2976-2A36-42A7-976C-1D38BDDFA7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37F21F-617A-4181-8947-EF3AD681A9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2B7763-8E6D-4066-BD22-6F87273D34E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E3343D3-CA81-40FD-97E4-CFF58A7291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0D2EF-F58A-4A83-8B60-AA16A0EEF51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611739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12"/>
        <p:cNvGrpSpPr/>
        <p:nvPr/>
      </p:nvGrpSpPr>
      <p:grpSpPr>
        <a:xfrm>
          <a:off x="0" y="0"/>
          <a:ext cx="0" cy="0"/>
          <a:chOff x="0" y="0"/>
          <a:chExt cx="0" cy="0"/>
        </a:xfrm>
      </p:grpSpPr>
      <p:grpSp>
        <p:nvGrpSpPr>
          <p:cNvPr id="213" name="Google Shape;213;p43"/>
          <p:cNvGrpSpPr/>
          <p:nvPr/>
        </p:nvGrpSpPr>
        <p:grpSpPr>
          <a:xfrm>
            <a:off x="-417513" y="0"/>
            <a:ext cx="12584114" cy="6853238"/>
            <a:chOff x="-417513" y="0"/>
            <a:chExt cx="12584114" cy="6853238"/>
          </a:xfrm>
        </p:grpSpPr>
        <p:sp>
          <p:nvSpPr>
            <p:cNvPr id="214" name="Google Shape;214;p43"/>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43"/>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43"/>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43"/>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43"/>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43"/>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43"/>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43"/>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43"/>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43"/>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43"/>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43"/>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43"/>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43"/>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43"/>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43"/>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43"/>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43"/>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43"/>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43"/>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43"/>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5" name="Google Shape;235;p43"/>
          <p:cNvGrpSpPr/>
          <p:nvPr/>
        </p:nvGrpSpPr>
        <p:grpSpPr>
          <a:xfrm>
            <a:off x="800144" y="1699589"/>
            <a:ext cx="3674476" cy="3470421"/>
            <a:chOff x="697883" y="1816768"/>
            <a:chExt cx="3674476" cy="3470421"/>
          </a:xfrm>
        </p:grpSpPr>
        <p:sp>
          <p:nvSpPr>
            <p:cNvPr id="236" name="Google Shape;236;p43"/>
            <p:cNvSpPr/>
            <p:nvPr/>
          </p:nvSpPr>
          <p:spPr>
            <a:xfrm>
              <a:off x="697883" y="1816768"/>
              <a:ext cx="3674476" cy="5029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43"/>
            <p:cNvSpPr/>
            <p:nvPr/>
          </p:nvSpPr>
          <p:spPr>
            <a:xfrm rot="10800000">
              <a:off x="2380224" y="5014786"/>
              <a:ext cx="315988" cy="27240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43"/>
            <p:cNvSpPr/>
            <p:nvPr/>
          </p:nvSpPr>
          <p:spPr>
            <a:xfrm>
              <a:off x="704075" y="2392840"/>
              <a:ext cx="3668284" cy="26243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9" name="Google Shape;239;p43"/>
          <p:cNvSpPr txBox="1">
            <a:spLocks noGrp="1"/>
          </p:cNvSpPr>
          <p:nvPr>
            <p:ph type="title"/>
          </p:nvPr>
        </p:nvSpPr>
        <p:spPr>
          <a:xfrm>
            <a:off x="888632" y="2349925"/>
            <a:ext cx="3501196" cy="2456442"/>
          </a:xfrm>
          <a:prstGeom prst="rect">
            <a:avLst/>
          </a:prstGeom>
          <a:noFill/>
          <a:ln>
            <a:noFill/>
          </a:ln>
        </p:spPr>
        <p:txBody>
          <a:bodyPr spcFirstLastPara="1" wrap="square" lIns="228600" tIns="228600" rIns="228600" bIns="228600" anchor="ctr" anchorCtr="0">
            <a:normAutofit/>
          </a:bodyPr>
          <a:lstStyle>
            <a:lvl1pPr lvl="0" algn="ctr">
              <a:lnSpc>
                <a:spcPct val="85000"/>
              </a:lnSpc>
              <a:spcBef>
                <a:spcPts val="0"/>
              </a:spcBef>
              <a:spcAft>
                <a:spcPts val="0"/>
              </a:spcAft>
              <a:buClr>
                <a:srgbClr val="FFFEFF"/>
              </a:buClr>
              <a:buSzPts val="4000"/>
              <a:buFont typeface="Arial"/>
              <a:buNone/>
              <a:defRPr>
                <a:solidFill>
                  <a:srgbClr val="FFFE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43"/>
          <p:cNvSpPr txBox="1">
            <a:spLocks noGrp="1"/>
          </p:cNvSpPr>
          <p:nvPr>
            <p:ph type="dt" idx="10"/>
          </p:nvPr>
        </p:nvSpPr>
        <p:spPr>
          <a:xfrm>
            <a:off x="804672" y="320040"/>
            <a:ext cx="3657600"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43"/>
          <p:cNvSpPr txBox="1">
            <a:spLocks noGrp="1"/>
          </p:cNvSpPr>
          <p:nvPr>
            <p:ph type="ftr" idx="11"/>
          </p:nvPr>
        </p:nvSpPr>
        <p:spPr>
          <a:xfrm>
            <a:off x="804672" y="6227064"/>
            <a:ext cx="10588752" cy="32004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 name="Google Shape;242;p43"/>
          <p:cNvSpPr txBox="1">
            <a:spLocks noGrp="1"/>
          </p:cNvSpPr>
          <p:nvPr>
            <p:ph type="sldNum" idx="12"/>
          </p:nvPr>
        </p:nvSpPr>
        <p:spPr>
          <a:xfrm>
            <a:off x="10469880" y="320040"/>
            <a:ext cx="914400" cy="32004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176031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243"/>
        <p:cNvGrpSpPr/>
        <p:nvPr/>
      </p:nvGrpSpPr>
      <p:grpSpPr>
        <a:xfrm>
          <a:off x="0" y="0"/>
          <a:ext cx="0" cy="0"/>
          <a:chOff x="0" y="0"/>
          <a:chExt cx="0" cy="0"/>
        </a:xfrm>
      </p:grpSpPr>
      <p:grpSp>
        <p:nvGrpSpPr>
          <p:cNvPr id="244" name="Google Shape;244;p44"/>
          <p:cNvGrpSpPr/>
          <p:nvPr/>
        </p:nvGrpSpPr>
        <p:grpSpPr>
          <a:xfrm>
            <a:off x="-329674" y="-59376"/>
            <a:ext cx="12515851" cy="6923798"/>
            <a:chOff x="-329674" y="-51881"/>
            <a:chExt cx="12515851" cy="6923798"/>
          </a:xfrm>
        </p:grpSpPr>
        <p:sp>
          <p:nvSpPr>
            <p:cNvPr id="245" name="Google Shape;245;p44"/>
            <p:cNvSpPr/>
            <p:nvPr/>
          </p:nvSpPr>
          <p:spPr>
            <a:xfrm>
              <a:off x="-329674" y="1298404"/>
              <a:ext cx="9702800" cy="5573512"/>
            </a:xfrm>
            <a:custGeom>
              <a:avLst/>
              <a:gdLst/>
              <a:ahLst/>
              <a:cxnLst/>
              <a:rect l="l" t="t" r="r" b="b"/>
              <a:pathLst>
                <a:path w="2038" h="1169" extrusionOk="0">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44"/>
            <p:cNvSpPr/>
            <p:nvPr/>
          </p:nvSpPr>
          <p:spPr>
            <a:xfrm>
              <a:off x="670451" y="2018236"/>
              <a:ext cx="7373938" cy="4848892"/>
            </a:xfrm>
            <a:custGeom>
              <a:avLst/>
              <a:gdLst/>
              <a:ahLst/>
              <a:cxnLst/>
              <a:rect l="l" t="t" r="r" b="b"/>
              <a:pathLst>
                <a:path w="1549" h="1017" extrusionOk="0">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44"/>
            <p:cNvSpPr/>
            <p:nvPr/>
          </p:nvSpPr>
          <p:spPr>
            <a:xfrm>
              <a:off x="251351" y="1788400"/>
              <a:ext cx="8035925" cy="5083516"/>
            </a:xfrm>
            <a:custGeom>
              <a:avLst/>
              <a:gdLst/>
              <a:ahLst/>
              <a:cxnLst/>
              <a:rect l="l" t="t" r="r" b="b"/>
              <a:pathLst>
                <a:path w="1688" h="1066" extrusionOk="0">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44"/>
            <p:cNvSpPr/>
            <p:nvPr/>
          </p:nvSpPr>
          <p:spPr>
            <a:xfrm>
              <a:off x="-1061" y="549842"/>
              <a:ext cx="10334625" cy="6322075"/>
            </a:xfrm>
            <a:custGeom>
              <a:avLst/>
              <a:gdLst/>
              <a:ahLst/>
              <a:cxnLst/>
              <a:rect l="l" t="t" r="r" b="b"/>
              <a:pathLst>
                <a:path w="2171" h="1326" extrusionOk="0">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4"/>
            <p:cNvSpPr/>
            <p:nvPr/>
          </p:nvSpPr>
          <p:spPr>
            <a:xfrm>
              <a:off x="3701" y="6186246"/>
              <a:ext cx="504825" cy="681527"/>
            </a:xfrm>
            <a:custGeom>
              <a:avLst/>
              <a:gdLst/>
              <a:ahLst/>
              <a:cxnLst/>
              <a:rect l="l" t="t" r="r" b="b"/>
              <a:pathLst>
                <a:path w="106" h="143" extrusionOk="0">
                  <a:moveTo>
                    <a:pt x="0" y="0"/>
                  </a:moveTo>
                  <a:cubicBezTo>
                    <a:pt x="35" y="54"/>
                    <a:pt x="70" y="101"/>
                    <a:pt x="106" y="14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44"/>
            <p:cNvSpPr/>
            <p:nvPr/>
          </p:nvSpPr>
          <p:spPr>
            <a:xfrm>
              <a:off x="-1061" y="-51881"/>
              <a:ext cx="11091863" cy="6923796"/>
            </a:xfrm>
            <a:custGeom>
              <a:avLst/>
              <a:gdLst/>
              <a:ahLst/>
              <a:cxnLst/>
              <a:rect l="l" t="t" r="r" b="b"/>
              <a:pathLst>
                <a:path w="2330" h="1452" extrusionOk="0">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44"/>
            <p:cNvSpPr/>
            <p:nvPr/>
          </p:nvSpPr>
          <p:spPr>
            <a:xfrm>
              <a:off x="5426601" y="5579"/>
              <a:ext cx="5788025" cy="6847184"/>
            </a:xfrm>
            <a:custGeom>
              <a:avLst/>
              <a:gdLst/>
              <a:ahLst/>
              <a:cxnLst/>
              <a:rect l="l" t="t" r="r" b="b"/>
              <a:pathLst>
                <a:path w="1216" h="1436" extrusionOk="0">
                  <a:moveTo>
                    <a:pt x="1094" y="1436"/>
                  </a:moveTo>
                  <a:cubicBezTo>
                    <a:pt x="1216" y="1114"/>
                    <a:pt x="904" y="770"/>
                    <a:pt x="709" y="551"/>
                  </a:cubicBezTo>
                  <a:cubicBezTo>
                    <a:pt x="509" y="327"/>
                    <a:pt x="274" y="127"/>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44"/>
            <p:cNvSpPr/>
            <p:nvPr/>
          </p:nvSpPr>
          <p:spPr>
            <a:xfrm>
              <a:off x="-1061" y="5579"/>
              <a:ext cx="1057275" cy="614491"/>
            </a:xfrm>
            <a:custGeom>
              <a:avLst/>
              <a:gdLst/>
              <a:ahLst/>
              <a:cxnLst/>
              <a:rect l="l" t="t" r="r" b="b"/>
              <a:pathLst>
                <a:path w="222" h="129" extrusionOk="0">
                  <a:moveTo>
                    <a:pt x="222" y="0"/>
                  </a:moveTo>
                  <a:cubicBezTo>
                    <a:pt x="152" y="35"/>
                    <a:pt x="76" y="78"/>
                    <a:pt x="0" y="12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44"/>
            <p:cNvSpPr/>
            <p:nvPr/>
          </p:nvSpPr>
          <p:spPr>
            <a:xfrm>
              <a:off x="5821889" y="5579"/>
              <a:ext cx="5588000" cy="6866337"/>
            </a:xfrm>
            <a:custGeom>
              <a:avLst/>
              <a:gdLst/>
              <a:ahLst/>
              <a:cxnLst/>
              <a:rect l="l" t="t" r="r" b="b"/>
              <a:pathLst>
                <a:path w="1174" h="1440" extrusionOk="0">
                  <a:moveTo>
                    <a:pt x="1067" y="1440"/>
                  </a:moveTo>
                  <a:cubicBezTo>
                    <a:pt x="1174" y="1124"/>
                    <a:pt x="887" y="797"/>
                    <a:pt x="698" y="577"/>
                  </a:cubicBezTo>
                  <a:cubicBezTo>
                    <a:pt x="500" y="348"/>
                    <a:pt x="270" y="14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44"/>
            <p:cNvSpPr/>
            <p:nvPr/>
          </p:nvSpPr>
          <p:spPr>
            <a:xfrm>
              <a:off x="3701" y="790"/>
              <a:ext cx="595313" cy="352734"/>
            </a:xfrm>
            <a:custGeom>
              <a:avLst/>
              <a:gdLst/>
              <a:ahLst/>
              <a:cxnLst/>
              <a:rect l="l" t="t" r="r" b="b"/>
              <a:pathLst>
                <a:path w="125" h="74" extrusionOk="0">
                  <a:moveTo>
                    <a:pt x="125" y="0"/>
                  </a:moveTo>
                  <a:cubicBezTo>
                    <a:pt x="85" y="22"/>
                    <a:pt x="43" y="47"/>
                    <a:pt x="0" y="74"/>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44"/>
            <p:cNvSpPr/>
            <p:nvPr/>
          </p:nvSpPr>
          <p:spPr>
            <a:xfrm>
              <a:off x="6012389" y="5579"/>
              <a:ext cx="5497513" cy="6866337"/>
            </a:xfrm>
            <a:custGeom>
              <a:avLst/>
              <a:gdLst/>
              <a:ahLst/>
              <a:cxnLst/>
              <a:rect l="l" t="t" r="r" b="b"/>
              <a:pathLst>
                <a:path w="1155" h="1440" extrusionOk="0">
                  <a:moveTo>
                    <a:pt x="1056" y="1440"/>
                  </a:moveTo>
                  <a:cubicBezTo>
                    <a:pt x="1155" y="1123"/>
                    <a:pt x="875" y="801"/>
                    <a:pt x="686" y="580"/>
                  </a:cubicBezTo>
                  <a:cubicBezTo>
                    <a:pt x="491" y="352"/>
                    <a:pt x="264" y="145"/>
                    <a:pt x="0" y="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44"/>
            <p:cNvSpPr/>
            <p:nvPr/>
          </p:nvSpPr>
          <p:spPr>
            <a:xfrm>
              <a:off x="-1061" y="5579"/>
              <a:ext cx="357188" cy="213875"/>
            </a:xfrm>
            <a:custGeom>
              <a:avLst/>
              <a:gdLst/>
              <a:ahLst/>
              <a:cxnLst/>
              <a:rect l="l" t="t" r="r" b="b"/>
              <a:pathLst>
                <a:path w="75" h="45" extrusionOk="0">
                  <a:moveTo>
                    <a:pt x="75" y="0"/>
                  </a:moveTo>
                  <a:cubicBezTo>
                    <a:pt x="50" y="14"/>
                    <a:pt x="25" y="29"/>
                    <a:pt x="0" y="45"/>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44"/>
            <p:cNvSpPr/>
            <p:nvPr/>
          </p:nvSpPr>
          <p:spPr>
            <a:xfrm>
              <a:off x="6210826" y="790"/>
              <a:ext cx="5522913" cy="6871126"/>
            </a:xfrm>
            <a:custGeom>
              <a:avLst/>
              <a:gdLst/>
              <a:ahLst/>
              <a:cxnLst/>
              <a:rect l="l" t="t" r="r" b="b"/>
              <a:pathLst>
                <a:path w="1160" h="1441" extrusionOk="0">
                  <a:moveTo>
                    <a:pt x="1053" y="1441"/>
                  </a:moveTo>
                  <a:cubicBezTo>
                    <a:pt x="1160" y="1129"/>
                    <a:pt x="892" y="817"/>
                    <a:pt x="705" y="599"/>
                  </a:cubicBezTo>
                  <a:cubicBezTo>
                    <a:pt x="503" y="365"/>
                    <a:pt x="270" y="152"/>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44"/>
            <p:cNvSpPr/>
            <p:nvPr/>
          </p:nvSpPr>
          <p:spPr>
            <a:xfrm>
              <a:off x="6463239" y="5579"/>
              <a:ext cx="5413375" cy="6866337"/>
            </a:xfrm>
            <a:custGeom>
              <a:avLst/>
              <a:gdLst/>
              <a:ahLst/>
              <a:cxnLst/>
              <a:rect l="l" t="t" r="r" b="b"/>
              <a:pathLst>
                <a:path w="1137" h="1440" extrusionOk="0">
                  <a:moveTo>
                    <a:pt x="1040" y="1440"/>
                  </a:moveTo>
                  <a:cubicBezTo>
                    <a:pt x="1137" y="1131"/>
                    <a:pt x="883" y="828"/>
                    <a:pt x="698" y="611"/>
                  </a:cubicBezTo>
                  <a:cubicBezTo>
                    <a:pt x="498" y="375"/>
                    <a:pt x="268" y="159"/>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44"/>
            <p:cNvSpPr/>
            <p:nvPr/>
          </p:nvSpPr>
          <p:spPr>
            <a:xfrm>
              <a:off x="6877576" y="5579"/>
              <a:ext cx="5037138" cy="6861550"/>
            </a:xfrm>
            <a:custGeom>
              <a:avLst/>
              <a:gdLst/>
              <a:ahLst/>
              <a:cxnLst/>
              <a:rect l="l" t="t" r="r" b="b"/>
              <a:pathLst>
                <a:path w="1058" h="1439" extrusionOk="0">
                  <a:moveTo>
                    <a:pt x="1011" y="1439"/>
                  </a:moveTo>
                  <a:cubicBezTo>
                    <a:pt x="1058" y="1131"/>
                    <a:pt x="825" y="841"/>
                    <a:pt x="648" y="617"/>
                  </a:cubicBezTo>
                  <a:cubicBezTo>
                    <a:pt x="462" y="383"/>
                    <a:pt x="248" y="16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44"/>
            <p:cNvSpPr/>
            <p:nvPr/>
          </p:nvSpPr>
          <p:spPr>
            <a:xfrm>
              <a:off x="8768289" y="5579"/>
              <a:ext cx="3417888" cy="2742066"/>
            </a:xfrm>
            <a:custGeom>
              <a:avLst/>
              <a:gdLst/>
              <a:ahLst/>
              <a:cxnLst/>
              <a:rect l="l" t="t" r="r" b="b"/>
              <a:pathLst>
                <a:path w="718" h="575" extrusionOk="0">
                  <a:moveTo>
                    <a:pt x="718" y="575"/>
                  </a:moveTo>
                  <a:cubicBezTo>
                    <a:pt x="500" y="360"/>
                    <a:pt x="260" y="163"/>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44"/>
            <p:cNvSpPr/>
            <p:nvPr/>
          </p:nvSpPr>
          <p:spPr>
            <a:xfrm>
              <a:off x="9235014" y="10367"/>
              <a:ext cx="2951163" cy="2555325"/>
            </a:xfrm>
            <a:custGeom>
              <a:avLst/>
              <a:gdLst/>
              <a:ahLst/>
              <a:cxnLst/>
              <a:rect l="l" t="t" r="r" b="b"/>
              <a:pathLst>
                <a:path w="620" h="536" extrusionOk="0">
                  <a:moveTo>
                    <a:pt x="620" y="536"/>
                  </a:moveTo>
                  <a:cubicBezTo>
                    <a:pt x="404" y="314"/>
                    <a:pt x="196" y="13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44"/>
            <p:cNvSpPr/>
            <p:nvPr/>
          </p:nvSpPr>
          <p:spPr>
            <a:xfrm>
              <a:off x="10020826" y="5579"/>
              <a:ext cx="2165350" cy="1358265"/>
            </a:xfrm>
            <a:custGeom>
              <a:avLst/>
              <a:gdLst/>
              <a:ahLst/>
              <a:cxnLst/>
              <a:rect l="l" t="t" r="r" b="b"/>
              <a:pathLst>
                <a:path w="455" h="285" extrusionOk="0">
                  <a:moveTo>
                    <a:pt x="0" y="0"/>
                  </a:moveTo>
                  <a:cubicBezTo>
                    <a:pt x="153" y="85"/>
                    <a:pt x="308" y="180"/>
                    <a:pt x="455" y="285"/>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44"/>
            <p:cNvSpPr/>
            <p:nvPr/>
          </p:nvSpPr>
          <p:spPr>
            <a:xfrm>
              <a:off x="11290826" y="5579"/>
              <a:ext cx="895350" cy="534687"/>
            </a:xfrm>
            <a:custGeom>
              <a:avLst/>
              <a:gdLst/>
              <a:ahLst/>
              <a:cxnLst/>
              <a:rect l="l" t="t" r="r" b="b"/>
              <a:pathLst>
                <a:path w="188" h="112" extrusionOk="0">
                  <a:moveTo>
                    <a:pt x="0" y="0"/>
                  </a:moveTo>
                  <a:cubicBezTo>
                    <a:pt x="63" y="36"/>
                    <a:pt x="126" y="73"/>
                    <a:pt x="188" y="112"/>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4" name="Google Shape;264;p44"/>
          <p:cNvGrpSpPr/>
          <p:nvPr/>
        </p:nvGrpSpPr>
        <p:grpSpPr>
          <a:xfrm>
            <a:off x="805336" y="1698331"/>
            <a:ext cx="5941540" cy="3470421"/>
            <a:chOff x="805336" y="1698331"/>
            <a:chExt cx="5941540" cy="3470421"/>
          </a:xfrm>
        </p:grpSpPr>
        <p:sp>
          <p:nvSpPr>
            <p:cNvPr id="265" name="Google Shape;265;p44"/>
            <p:cNvSpPr/>
            <p:nvPr/>
          </p:nvSpPr>
          <p:spPr>
            <a:xfrm>
              <a:off x="805336" y="1698331"/>
              <a:ext cx="5941540" cy="5029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44"/>
            <p:cNvSpPr/>
            <p:nvPr/>
          </p:nvSpPr>
          <p:spPr>
            <a:xfrm rot="10800000">
              <a:off x="3618113" y="4896349"/>
              <a:ext cx="315988" cy="27240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44"/>
            <p:cNvSpPr/>
            <p:nvPr/>
          </p:nvSpPr>
          <p:spPr>
            <a:xfrm>
              <a:off x="805336" y="2274403"/>
              <a:ext cx="5941540" cy="26243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8" name="Google Shape;268;p44"/>
          <p:cNvSpPr>
            <a:spLocks noGrp="1"/>
          </p:cNvSpPr>
          <p:nvPr>
            <p:ph type="pic" idx="2"/>
          </p:nvPr>
        </p:nvSpPr>
        <p:spPr>
          <a:xfrm>
            <a:off x="7543510" y="0"/>
            <a:ext cx="4648490" cy="6858000"/>
          </a:xfrm>
          <a:prstGeom prst="rect">
            <a:avLst/>
          </a:prstGeom>
          <a:solidFill>
            <a:srgbClr val="FEFEFE"/>
          </a:solidFill>
          <a:ln>
            <a:noFill/>
          </a:ln>
        </p:spPr>
        <p:txBody>
          <a:bodyPr spcFirstLastPara="1" wrap="square" lIns="91425" tIns="45700" rIns="91425" bIns="45700" anchor="t" anchorCtr="0">
            <a:normAutofit/>
          </a:bodyPr>
          <a:lstStyle>
            <a:lvl1pPr marR="0" lvl="0" algn="ctr" rtl="0">
              <a:lnSpc>
                <a:spcPct val="120000"/>
              </a:lnSpc>
              <a:spcBef>
                <a:spcPts val="1000"/>
              </a:spcBef>
              <a:spcAft>
                <a:spcPts val="0"/>
              </a:spcAft>
              <a:buClr>
                <a:schemeClr val="accent1"/>
              </a:buClr>
              <a:buSzPts val="3520"/>
              <a:buFont typeface="Noto Sans Symbols"/>
              <a:buNone/>
              <a:defRPr sz="3200" b="0" i="0" u="none" strike="noStrike" cap="none">
                <a:solidFill>
                  <a:schemeClr val="dk1"/>
                </a:solidFill>
                <a:latin typeface="Arial"/>
                <a:ea typeface="Arial"/>
                <a:cs typeface="Arial"/>
                <a:sym typeface="Arial"/>
              </a:defRPr>
            </a:lvl1pPr>
            <a:lvl2pPr marR="0" lvl="1" algn="l" rtl="0">
              <a:lnSpc>
                <a:spcPct val="120000"/>
              </a:lnSpc>
              <a:spcBef>
                <a:spcPts val="500"/>
              </a:spcBef>
              <a:spcAft>
                <a:spcPts val="0"/>
              </a:spcAft>
              <a:buClr>
                <a:schemeClr val="accent1"/>
              </a:buClr>
              <a:buSzPts val="3080"/>
              <a:buFont typeface="Noto Sans Symbols"/>
              <a:buNone/>
              <a:defRPr sz="2800" b="0" i="0" u="none" strike="noStrike" cap="none">
                <a:solidFill>
                  <a:schemeClr val="dk1"/>
                </a:solidFill>
                <a:latin typeface="Arial"/>
                <a:ea typeface="Arial"/>
                <a:cs typeface="Arial"/>
                <a:sym typeface="Arial"/>
              </a:defRPr>
            </a:lvl2pPr>
            <a:lvl3pPr marR="0" lvl="2" algn="l" rtl="0">
              <a:lnSpc>
                <a:spcPct val="120000"/>
              </a:lnSpc>
              <a:spcBef>
                <a:spcPts val="500"/>
              </a:spcBef>
              <a:spcAft>
                <a:spcPts val="0"/>
              </a:spcAft>
              <a:buClr>
                <a:schemeClr val="accent1"/>
              </a:buClr>
              <a:buSzPts val="2640"/>
              <a:buFont typeface="Noto Sans Symbols"/>
              <a:buNone/>
              <a:defRPr sz="2400" b="0" i="0" u="none" strike="noStrike" cap="none">
                <a:solidFill>
                  <a:schemeClr val="dk1"/>
                </a:solidFill>
                <a:latin typeface="Arial"/>
                <a:ea typeface="Arial"/>
                <a:cs typeface="Arial"/>
                <a:sym typeface="Arial"/>
              </a:defRPr>
            </a:lvl3pPr>
            <a:lvl4pPr marR="0" lvl="3" algn="l" rtl="0">
              <a:lnSpc>
                <a:spcPct val="120000"/>
              </a:lnSpc>
              <a:spcBef>
                <a:spcPts val="500"/>
              </a:spcBef>
              <a:spcAft>
                <a:spcPts val="0"/>
              </a:spcAft>
              <a:buClr>
                <a:schemeClr val="accent1"/>
              </a:buClr>
              <a:buSzPts val="2200"/>
              <a:buFont typeface="Noto Sans Symbols"/>
              <a:buNone/>
              <a:defRPr sz="2000" b="0" i="0" u="none" strike="noStrike" cap="none">
                <a:solidFill>
                  <a:schemeClr val="dk1"/>
                </a:solidFill>
                <a:latin typeface="Arial"/>
                <a:ea typeface="Arial"/>
                <a:cs typeface="Arial"/>
                <a:sym typeface="Arial"/>
              </a:defRPr>
            </a:lvl4pPr>
            <a:lvl5pPr marR="0" lvl="4" algn="l" rtl="0">
              <a:lnSpc>
                <a:spcPct val="120000"/>
              </a:lnSpc>
              <a:spcBef>
                <a:spcPts val="500"/>
              </a:spcBef>
              <a:spcAft>
                <a:spcPts val="0"/>
              </a:spcAft>
              <a:buClr>
                <a:schemeClr val="accent1"/>
              </a:buClr>
              <a:buSzPts val="2200"/>
              <a:buFont typeface="Noto Sans Symbols"/>
              <a:buNone/>
              <a:defRPr sz="2000" b="0" i="0" u="none" strike="noStrike" cap="none">
                <a:solidFill>
                  <a:schemeClr val="dk1"/>
                </a:solidFill>
                <a:latin typeface="Arial"/>
                <a:ea typeface="Arial"/>
                <a:cs typeface="Arial"/>
                <a:sym typeface="Arial"/>
              </a:defRPr>
            </a:lvl5pPr>
            <a:lvl6pPr marR="0" lvl="5" algn="l" rtl="0">
              <a:lnSpc>
                <a:spcPct val="120000"/>
              </a:lnSpc>
              <a:spcBef>
                <a:spcPts val="500"/>
              </a:spcBef>
              <a:spcAft>
                <a:spcPts val="0"/>
              </a:spcAft>
              <a:buClr>
                <a:schemeClr val="accent1"/>
              </a:buClr>
              <a:buSzPts val="2200"/>
              <a:buFont typeface="Noto Sans Symbols"/>
              <a:buNone/>
              <a:defRPr sz="2000" b="0" i="0" u="none" strike="noStrike" cap="none">
                <a:solidFill>
                  <a:schemeClr val="dk1"/>
                </a:solidFill>
                <a:latin typeface="Arial"/>
                <a:ea typeface="Arial"/>
                <a:cs typeface="Arial"/>
                <a:sym typeface="Arial"/>
              </a:defRPr>
            </a:lvl6pPr>
            <a:lvl7pPr marR="0" lvl="6" algn="l" rtl="0">
              <a:lnSpc>
                <a:spcPct val="120000"/>
              </a:lnSpc>
              <a:spcBef>
                <a:spcPts val="500"/>
              </a:spcBef>
              <a:spcAft>
                <a:spcPts val="0"/>
              </a:spcAft>
              <a:buClr>
                <a:schemeClr val="accent1"/>
              </a:buClr>
              <a:buSzPts val="2200"/>
              <a:buFont typeface="Noto Sans Symbols"/>
              <a:buNone/>
              <a:defRPr sz="2000" b="0" i="0" u="none" strike="noStrike" cap="none">
                <a:solidFill>
                  <a:schemeClr val="dk1"/>
                </a:solidFill>
                <a:latin typeface="Arial"/>
                <a:ea typeface="Arial"/>
                <a:cs typeface="Arial"/>
                <a:sym typeface="Arial"/>
              </a:defRPr>
            </a:lvl7pPr>
            <a:lvl8pPr marR="0" lvl="7" algn="l" rtl="0">
              <a:lnSpc>
                <a:spcPct val="120000"/>
              </a:lnSpc>
              <a:spcBef>
                <a:spcPts val="500"/>
              </a:spcBef>
              <a:spcAft>
                <a:spcPts val="0"/>
              </a:spcAft>
              <a:buClr>
                <a:schemeClr val="accent1"/>
              </a:buClr>
              <a:buSzPts val="2200"/>
              <a:buFont typeface="Noto Sans Symbols"/>
              <a:buNone/>
              <a:defRPr sz="2000" b="0" i="0" u="none" strike="noStrike" cap="none">
                <a:solidFill>
                  <a:schemeClr val="dk1"/>
                </a:solidFill>
                <a:latin typeface="Arial"/>
                <a:ea typeface="Arial"/>
                <a:cs typeface="Arial"/>
                <a:sym typeface="Arial"/>
              </a:defRPr>
            </a:lvl8pPr>
            <a:lvl9pPr marR="0" lvl="8" algn="l" rtl="0">
              <a:lnSpc>
                <a:spcPct val="120000"/>
              </a:lnSpc>
              <a:spcBef>
                <a:spcPts val="500"/>
              </a:spcBef>
              <a:spcAft>
                <a:spcPts val="0"/>
              </a:spcAft>
              <a:buClr>
                <a:schemeClr val="accent1"/>
              </a:buClr>
              <a:buSzPts val="22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269" name="Google Shape;269;p44"/>
          <p:cNvSpPr txBox="1">
            <a:spLocks noGrp="1"/>
          </p:cNvSpPr>
          <p:nvPr>
            <p:ph type="title"/>
          </p:nvPr>
        </p:nvSpPr>
        <p:spPr>
          <a:xfrm>
            <a:off x="885443" y="2360255"/>
            <a:ext cx="5776646" cy="1178032"/>
          </a:xfrm>
          <a:prstGeom prst="rect">
            <a:avLst/>
          </a:prstGeom>
          <a:noFill/>
          <a:ln>
            <a:noFill/>
          </a:ln>
        </p:spPr>
        <p:txBody>
          <a:bodyPr spcFirstLastPara="1" wrap="square" lIns="228600" tIns="228600" rIns="228600" bIns="0" anchor="b" anchorCtr="0">
            <a:normAutofit/>
          </a:bodyPr>
          <a:lstStyle>
            <a:lvl1pPr lvl="0" algn="ctr">
              <a:lnSpc>
                <a:spcPct val="85000"/>
              </a:lnSpc>
              <a:spcBef>
                <a:spcPts val="0"/>
              </a:spcBef>
              <a:spcAft>
                <a:spcPts val="0"/>
              </a:spcAft>
              <a:buClr>
                <a:srgbClr val="FFFEFF"/>
              </a:buClr>
              <a:buSzPts val="3600"/>
              <a:buFont typeface="Arial"/>
              <a:buNone/>
              <a:defRPr sz="3600">
                <a:solidFill>
                  <a:srgbClr val="FFFE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0" name="Google Shape;270;p44"/>
          <p:cNvSpPr txBox="1">
            <a:spLocks noGrp="1"/>
          </p:cNvSpPr>
          <p:nvPr>
            <p:ph type="body" idx="1"/>
          </p:nvPr>
        </p:nvSpPr>
        <p:spPr>
          <a:xfrm>
            <a:off x="885443" y="3545012"/>
            <a:ext cx="5776646" cy="127419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980"/>
              <a:buNone/>
              <a:defRPr sz="1800">
                <a:solidFill>
                  <a:srgbClr val="FFFEFF"/>
                </a:solidFill>
              </a:defRPr>
            </a:lvl1pPr>
            <a:lvl2pPr marL="914400" lvl="1" indent="-228600" algn="l">
              <a:lnSpc>
                <a:spcPct val="120000"/>
              </a:lnSpc>
              <a:spcBef>
                <a:spcPts val="500"/>
              </a:spcBef>
              <a:spcAft>
                <a:spcPts val="0"/>
              </a:spcAft>
              <a:buSzPts val="1540"/>
              <a:buNone/>
              <a:defRPr sz="1400"/>
            </a:lvl2pPr>
            <a:lvl3pPr marL="1371600" lvl="2" indent="-228600" algn="l">
              <a:lnSpc>
                <a:spcPct val="120000"/>
              </a:lnSpc>
              <a:spcBef>
                <a:spcPts val="500"/>
              </a:spcBef>
              <a:spcAft>
                <a:spcPts val="0"/>
              </a:spcAft>
              <a:buSzPts val="1320"/>
              <a:buNone/>
              <a:defRPr sz="1200"/>
            </a:lvl3pPr>
            <a:lvl4pPr marL="1828800" lvl="3" indent="-228600" algn="l">
              <a:lnSpc>
                <a:spcPct val="120000"/>
              </a:lnSpc>
              <a:spcBef>
                <a:spcPts val="500"/>
              </a:spcBef>
              <a:spcAft>
                <a:spcPts val="0"/>
              </a:spcAft>
              <a:buSzPts val="1100"/>
              <a:buNone/>
              <a:defRPr sz="1000"/>
            </a:lvl4pPr>
            <a:lvl5pPr marL="2286000" lvl="4" indent="-228600" algn="l">
              <a:lnSpc>
                <a:spcPct val="120000"/>
              </a:lnSpc>
              <a:spcBef>
                <a:spcPts val="500"/>
              </a:spcBef>
              <a:spcAft>
                <a:spcPts val="0"/>
              </a:spcAft>
              <a:buSzPts val="1100"/>
              <a:buNone/>
              <a:defRPr sz="1000"/>
            </a:lvl5pPr>
            <a:lvl6pPr marL="2743200" lvl="5" indent="-228600" algn="l">
              <a:lnSpc>
                <a:spcPct val="120000"/>
              </a:lnSpc>
              <a:spcBef>
                <a:spcPts val="500"/>
              </a:spcBef>
              <a:spcAft>
                <a:spcPts val="0"/>
              </a:spcAft>
              <a:buSzPts val="1100"/>
              <a:buNone/>
              <a:defRPr sz="1000"/>
            </a:lvl6pPr>
            <a:lvl7pPr marL="3200400" lvl="6" indent="-228600" algn="l">
              <a:lnSpc>
                <a:spcPct val="120000"/>
              </a:lnSpc>
              <a:spcBef>
                <a:spcPts val="500"/>
              </a:spcBef>
              <a:spcAft>
                <a:spcPts val="0"/>
              </a:spcAft>
              <a:buSzPts val="1100"/>
              <a:buNone/>
              <a:defRPr sz="1000"/>
            </a:lvl7pPr>
            <a:lvl8pPr marL="3657600" lvl="7" indent="-228600" algn="l">
              <a:lnSpc>
                <a:spcPct val="120000"/>
              </a:lnSpc>
              <a:spcBef>
                <a:spcPts val="500"/>
              </a:spcBef>
              <a:spcAft>
                <a:spcPts val="0"/>
              </a:spcAft>
              <a:buSzPts val="1100"/>
              <a:buNone/>
              <a:defRPr sz="1000"/>
            </a:lvl8pPr>
            <a:lvl9pPr marL="4114800" lvl="8" indent="-228600" algn="l">
              <a:lnSpc>
                <a:spcPct val="120000"/>
              </a:lnSpc>
              <a:spcBef>
                <a:spcPts val="500"/>
              </a:spcBef>
              <a:spcAft>
                <a:spcPts val="0"/>
              </a:spcAft>
              <a:buSzPts val="1100"/>
              <a:buNone/>
              <a:defRPr sz="1000"/>
            </a:lvl9pPr>
          </a:lstStyle>
          <a:p>
            <a:endParaRPr/>
          </a:p>
        </p:txBody>
      </p:sp>
      <p:sp>
        <p:nvSpPr>
          <p:cNvPr id="271" name="Google Shape;271;p44"/>
          <p:cNvSpPr txBox="1">
            <a:spLocks noGrp="1"/>
          </p:cNvSpPr>
          <p:nvPr>
            <p:ph type="dt" idx="10"/>
          </p:nvPr>
        </p:nvSpPr>
        <p:spPr>
          <a:xfrm>
            <a:off x="804672" y="320040"/>
            <a:ext cx="3657600"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2" name="Google Shape;272;p44"/>
          <p:cNvSpPr txBox="1">
            <a:spLocks noGrp="1"/>
          </p:cNvSpPr>
          <p:nvPr>
            <p:ph type="ftr" idx="11"/>
          </p:nvPr>
        </p:nvSpPr>
        <p:spPr>
          <a:xfrm>
            <a:off x="804672" y="6227064"/>
            <a:ext cx="5942203" cy="32004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44"/>
          <p:cNvSpPr txBox="1">
            <a:spLocks noGrp="1"/>
          </p:cNvSpPr>
          <p:nvPr>
            <p:ph type="sldNum" idx="12"/>
          </p:nvPr>
        </p:nvSpPr>
        <p:spPr>
          <a:xfrm>
            <a:off x="5828377" y="320040"/>
            <a:ext cx="914400" cy="32004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683390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274"/>
        <p:cNvGrpSpPr/>
        <p:nvPr/>
      </p:nvGrpSpPr>
      <p:grpSpPr>
        <a:xfrm>
          <a:off x="0" y="0"/>
          <a:ext cx="0" cy="0"/>
          <a:chOff x="0" y="0"/>
          <a:chExt cx="0" cy="0"/>
        </a:xfrm>
      </p:grpSpPr>
      <p:grpSp>
        <p:nvGrpSpPr>
          <p:cNvPr id="275" name="Google Shape;275;p45"/>
          <p:cNvGrpSpPr/>
          <p:nvPr/>
        </p:nvGrpSpPr>
        <p:grpSpPr>
          <a:xfrm>
            <a:off x="-417513" y="0"/>
            <a:ext cx="12584114" cy="6853238"/>
            <a:chOff x="-417513" y="0"/>
            <a:chExt cx="12584114" cy="6853238"/>
          </a:xfrm>
        </p:grpSpPr>
        <p:sp>
          <p:nvSpPr>
            <p:cNvPr id="276" name="Google Shape;276;p45"/>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45"/>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45"/>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45"/>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45"/>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45"/>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45"/>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45"/>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45"/>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45"/>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45"/>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45"/>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45"/>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45"/>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45"/>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45"/>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45"/>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45"/>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45"/>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45"/>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45"/>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7" name="Google Shape;297;p45"/>
          <p:cNvGrpSpPr/>
          <p:nvPr/>
        </p:nvGrpSpPr>
        <p:grpSpPr>
          <a:xfrm>
            <a:off x="800144" y="1699589"/>
            <a:ext cx="3674476" cy="3470421"/>
            <a:chOff x="697883" y="1816768"/>
            <a:chExt cx="3674476" cy="3470421"/>
          </a:xfrm>
        </p:grpSpPr>
        <p:sp>
          <p:nvSpPr>
            <p:cNvPr id="298" name="Google Shape;298;p45"/>
            <p:cNvSpPr/>
            <p:nvPr/>
          </p:nvSpPr>
          <p:spPr>
            <a:xfrm>
              <a:off x="697883" y="1816768"/>
              <a:ext cx="3674476" cy="5029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45"/>
            <p:cNvSpPr/>
            <p:nvPr/>
          </p:nvSpPr>
          <p:spPr>
            <a:xfrm rot="10800000">
              <a:off x="2380224" y="5014786"/>
              <a:ext cx="315988" cy="27240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45"/>
            <p:cNvSpPr/>
            <p:nvPr/>
          </p:nvSpPr>
          <p:spPr>
            <a:xfrm>
              <a:off x="704075" y="2392840"/>
              <a:ext cx="3668284" cy="26243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1" name="Google Shape;301;p45"/>
          <p:cNvSpPr txBox="1">
            <a:spLocks noGrp="1"/>
          </p:cNvSpPr>
          <p:nvPr>
            <p:ph type="title"/>
          </p:nvPr>
        </p:nvSpPr>
        <p:spPr>
          <a:xfrm>
            <a:off x="888632" y="2349925"/>
            <a:ext cx="3501196" cy="2456441"/>
          </a:xfrm>
          <a:prstGeom prst="rect">
            <a:avLst/>
          </a:prstGeom>
          <a:noFill/>
          <a:ln>
            <a:noFill/>
          </a:ln>
        </p:spPr>
        <p:txBody>
          <a:bodyPr spcFirstLastPara="1" wrap="square" lIns="228600" tIns="228600" rIns="228600" bIns="228600" anchor="ctr" anchorCtr="0">
            <a:normAutofit/>
          </a:bodyPr>
          <a:lstStyle>
            <a:lvl1pPr lvl="0" algn="ctr">
              <a:lnSpc>
                <a:spcPct val="85000"/>
              </a:lnSpc>
              <a:spcBef>
                <a:spcPts val="0"/>
              </a:spcBef>
              <a:spcAft>
                <a:spcPts val="0"/>
              </a:spcAft>
              <a:buClr>
                <a:srgbClr val="FFFEFF"/>
              </a:buClr>
              <a:buSzPts val="4000"/>
              <a:buFont typeface="Arial"/>
              <a:buNone/>
              <a:defRPr>
                <a:solidFill>
                  <a:srgbClr val="FFFE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2" name="Google Shape;302;p45"/>
          <p:cNvSpPr txBox="1">
            <a:spLocks noGrp="1"/>
          </p:cNvSpPr>
          <p:nvPr>
            <p:ph type="body" idx="1"/>
          </p:nvPr>
        </p:nvSpPr>
        <p:spPr>
          <a:xfrm rot="5400000">
            <a:off x="5618955" y="285746"/>
            <a:ext cx="5257090" cy="6275035"/>
          </a:xfrm>
          <a:prstGeom prst="rect">
            <a:avLst/>
          </a:prstGeom>
          <a:noFill/>
          <a:ln>
            <a:noFill/>
          </a:ln>
        </p:spPr>
        <p:txBody>
          <a:bodyPr spcFirstLastPara="1" wrap="square" lIns="91425" tIns="45700" rIns="91425" bIns="45700" anchor="t" anchorCtr="0">
            <a:normAutofit/>
          </a:bodyPr>
          <a:lstStyle>
            <a:lvl1pPr marL="457200" lvl="0" indent="-354330" algn="l">
              <a:lnSpc>
                <a:spcPct val="120000"/>
              </a:lnSpc>
              <a:spcBef>
                <a:spcPts val="1000"/>
              </a:spcBef>
              <a:spcAft>
                <a:spcPts val="0"/>
              </a:spcAft>
              <a:buSzPts val="1980"/>
              <a:buChar char="▪"/>
              <a:defRPr/>
            </a:lvl1pPr>
            <a:lvl2pPr marL="914400" lvl="1" indent="-354330" algn="l">
              <a:lnSpc>
                <a:spcPct val="120000"/>
              </a:lnSpc>
              <a:spcBef>
                <a:spcPts val="500"/>
              </a:spcBef>
              <a:spcAft>
                <a:spcPts val="0"/>
              </a:spcAft>
              <a:buSzPts val="1980"/>
              <a:buChar char="▪"/>
              <a:defRPr/>
            </a:lvl2pPr>
            <a:lvl3pPr marL="1371600" lvl="2" indent="-354330" algn="l">
              <a:lnSpc>
                <a:spcPct val="120000"/>
              </a:lnSpc>
              <a:spcBef>
                <a:spcPts val="500"/>
              </a:spcBef>
              <a:spcAft>
                <a:spcPts val="0"/>
              </a:spcAft>
              <a:buSzPts val="1980"/>
              <a:buChar char="▪"/>
              <a:defRPr/>
            </a:lvl3pPr>
            <a:lvl4pPr marL="1828800" lvl="3" indent="-354330" algn="l">
              <a:lnSpc>
                <a:spcPct val="120000"/>
              </a:lnSpc>
              <a:spcBef>
                <a:spcPts val="500"/>
              </a:spcBef>
              <a:spcAft>
                <a:spcPts val="0"/>
              </a:spcAft>
              <a:buSzPts val="1980"/>
              <a:buChar char="▪"/>
              <a:defRPr/>
            </a:lvl4pPr>
            <a:lvl5pPr marL="2286000" lvl="4" indent="-354329" algn="l">
              <a:lnSpc>
                <a:spcPct val="120000"/>
              </a:lnSpc>
              <a:spcBef>
                <a:spcPts val="500"/>
              </a:spcBef>
              <a:spcAft>
                <a:spcPts val="0"/>
              </a:spcAft>
              <a:buSzPts val="1980"/>
              <a:buChar char="▪"/>
              <a:defRPr/>
            </a:lvl5pPr>
            <a:lvl6pPr marL="2743200" lvl="5" indent="-354329" algn="l">
              <a:lnSpc>
                <a:spcPct val="120000"/>
              </a:lnSpc>
              <a:spcBef>
                <a:spcPts val="500"/>
              </a:spcBef>
              <a:spcAft>
                <a:spcPts val="0"/>
              </a:spcAft>
              <a:buSzPts val="1980"/>
              <a:buChar char="▪"/>
              <a:defRPr/>
            </a:lvl6pPr>
            <a:lvl7pPr marL="3200400" lvl="6" indent="-354329" algn="l">
              <a:lnSpc>
                <a:spcPct val="120000"/>
              </a:lnSpc>
              <a:spcBef>
                <a:spcPts val="500"/>
              </a:spcBef>
              <a:spcAft>
                <a:spcPts val="0"/>
              </a:spcAft>
              <a:buSzPts val="1980"/>
              <a:buChar char="▪"/>
              <a:defRPr/>
            </a:lvl7pPr>
            <a:lvl8pPr marL="3657600" lvl="7" indent="-354329" algn="l">
              <a:lnSpc>
                <a:spcPct val="120000"/>
              </a:lnSpc>
              <a:spcBef>
                <a:spcPts val="500"/>
              </a:spcBef>
              <a:spcAft>
                <a:spcPts val="0"/>
              </a:spcAft>
              <a:buSzPts val="1980"/>
              <a:buChar char="▪"/>
              <a:defRPr/>
            </a:lvl8pPr>
            <a:lvl9pPr marL="4114800" lvl="8" indent="-354329" algn="l">
              <a:lnSpc>
                <a:spcPct val="120000"/>
              </a:lnSpc>
              <a:spcBef>
                <a:spcPts val="500"/>
              </a:spcBef>
              <a:spcAft>
                <a:spcPts val="0"/>
              </a:spcAft>
              <a:buSzPts val="1980"/>
              <a:buChar char="▪"/>
              <a:defRPr/>
            </a:lvl9pPr>
          </a:lstStyle>
          <a:p>
            <a:endParaRPr/>
          </a:p>
        </p:txBody>
      </p:sp>
      <p:sp>
        <p:nvSpPr>
          <p:cNvPr id="303" name="Google Shape;303;p45"/>
          <p:cNvSpPr txBox="1">
            <a:spLocks noGrp="1"/>
          </p:cNvSpPr>
          <p:nvPr>
            <p:ph type="dt" idx="10"/>
          </p:nvPr>
        </p:nvSpPr>
        <p:spPr>
          <a:xfrm>
            <a:off x="804672" y="320040"/>
            <a:ext cx="3657600"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4" name="Google Shape;304;p45"/>
          <p:cNvSpPr txBox="1">
            <a:spLocks noGrp="1"/>
          </p:cNvSpPr>
          <p:nvPr>
            <p:ph type="ftr" idx="11"/>
          </p:nvPr>
        </p:nvSpPr>
        <p:spPr>
          <a:xfrm>
            <a:off x="804672" y="6227064"/>
            <a:ext cx="10588752" cy="32004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5" name="Google Shape;305;p45"/>
          <p:cNvSpPr txBox="1">
            <a:spLocks noGrp="1"/>
          </p:cNvSpPr>
          <p:nvPr>
            <p:ph type="sldNum" idx="12"/>
          </p:nvPr>
        </p:nvSpPr>
        <p:spPr>
          <a:xfrm>
            <a:off x="10469880" y="320040"/>
            <a:ext cx="914400" cy="32004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822864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306"/>
        <p:cNvGrpSpPr/>
        <p:nvPr/>
      </p:nvGrpSpPr>
      <p:grpSpPr>
        <a:xfrm>
          <a:off x="0" y="0"/>
          <a:ext cx="0" cy="0"/>
          <a:chOff x="0" y="0"/>
          <a:chExt cx="0" cy="0"/>
        </a:xfrm>
      </p:grpSpPr>
      <p:grpSp>
        <p:nvGrpSpPr>
          <p:cNvPr id="307" name="Google Shape;307;p46"/>
          <p:cNvGrpSpPr/>
          <p:nvPr/>
        </p:nvGrpSpPr>
        <p:grpSpPr>
          <a:xfrm flipH="1">
            <a:off x="-1" y="0"/>
            <a:ext cx="12584114" cy="6853238"/>
            <a:chOff x="-417513" y="0"/>
            <a:chExt cx="12584114" cy="6853238"/>
          </a:xfrm>
        </p:grpSpPr>
        <p:sp>
          <p:nvSpPr>
            <p:cNvPr id="308" name="Google Shape;308;p46"/>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46"/>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46"/>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46"/>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46"/>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46"/>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46"/>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46"/>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46"/>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46"/>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46"/>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46"/>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46"/>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46"/>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46"/>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46"/>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46"/>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46"/>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46"/>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46"/>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46"/>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9" name="Google Shape;329;p46"/>
          <p:cNvGrpSpPr/>
          <p:nvPr/>
        </p:nvGrpSpPr>
        <p:grpSpPr>
          <a:xfrm>
            <a:off x="7718948" y="1699589"/>
            <a:ext cx="3674476" cy="3470421"/>
            <a:chOff x="697883" y="1816768"/>
            <a:chExt cx="3674476" cy="3470421"/>
          </a:xfrm>
        </p:grpSpPr>
        <p:sp>
          <p:nvSpPr>
            <p:cNvPr id="330" name="Google Shape;330;p46"/>
            <p:cNvSpPr/>
            <p:nvPr/>
          </p:nvSpPr>
          <p:spPr>
            <a:xfrm>
              <a:off x="697883" y="1816768"/>
              <a:ext cx="3674476" cy="5029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46"/>
            <p:cNvSpPr/>
            <p:nvPr/>
          </p:nvSpPr>
          <p:spPr>
            <a:xfrm rot="10800000">
              <a:off x="2380224" y="5014786"/>
              <a:ext cx="315988" cy="27240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46"/>
            <p:cNvSpPr/>
            <p:nvPr/>
          </p:nvSpPr>
          <p:spPr>
            <a:xfrm>
              <a:off x="704075" y="2392840"/>
              <a:ext cx="3668284" cy="26243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3" name="Google Shape;333;p46"/>
          <p:cNvSpPr txBox="1">
            <a:spLocks noGrp="1"/>
          </p:cNvSpPr>
          <p:nvPr>
            <p:ph type="title"/>
          </p:nvPr>
        </p:nvSpPr>
        <p:spPr>
          <a:xfrm rot="5400000">
            <a:off x="8329814" y="1827548"/>
            <a:ext cx="2456442" cy="3501195"/>
          </a:xfrm>
          <a:prstGeom prst="rect">
            <a:avLst/>
          </a:prstGeom>
          <a:noFill/>
          <a:ln>
            <a:noFill/>
          </a:ln>
        </p:spPr>
        <p:txBody>
          <a:bodyPr spcFirstLastPara="1" wrap="square" lIns="228600" tIns="228600" rIns="228600" bIns="228600" anchor="ctr" anchorCtr="0">
            <a:normAutofit/>
          </a:bodyPr>
          <a:lstStyle>
            <a:lvl1pPr lvl="0" algn="l">
              <a:lnSpc>
                <a:spcPct val="80000"/>
              </a:lnSpc>
              <a:spcBef>
                <a:spcPts val="0"/>
              </a:spcBef>
              <a:spcAft>
                <a:spcPts val="0"/>
              </a:spcAft>
              <a:buClr>
                <a:srgbClr val="FFFEFF"/>
              </a:buClr>
              <a:buSzPts val="4000"/>
              <a:buFont typeface="Arial"/>
              <a:buNone/>
              <a:defRPr>
                <a:solidFill>
                  <a:srgbClr val="FFFE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4" name="Google Shape;334;p46"/>
          <p:cNvSpPr txBox="1">
            <a:spLocks noGrp="1"/>
          </p:cNvSpPr>
          <p:nvPr>
            <p:ph type="body" idx="1"/>
          </p:nvPr>
        </p:nvSpPr>
        <p:spPr>
          <a:xfrm rot="5400000">
            <a:off x="1308406" y="292784"/>
            <a:ext cx="5257303" cy="6268622"/>
          </a:xfrm>
          <a:prstGeom prst="rect">
            <a:avLst/>
          </a:prstGeom>
          <a:noFill/>
          <a:ln>
            <a:noFill/>
          </a:ln>
        </p:spPr>
        <p:txBody>
          <a:bodyPr spcFirstLastPara="1" wrap="square" lIns="91425" tIns="45700" rIns="91425" bIns="45700" anchor="t" anchorCtr="0">
            <a:normAutofit/>
          </a:bodyPr>
          <a:lstStyle>
            <a:lvl1pPr marL="457200" lvl="0" indent="-354330" algn="l">
              <a:lnSpc>
                <a:spcPct val="120000"/>
              </a:lnSpc>
              <a:spcBef>
                <a:spcPts val="1000"/>
              </a:spcBef>
              <a:spcAft>
                <a:spcPts val="0"/>
              </a:spcAft>
              <a:buSzPts val="1980"/>
              <a:buChar char="▪"/>
              <a:defRPr/>
            </a:lvl1pPr>
            <a:lvl2pPr marL="914400" lvl="1" indent="-354330" algn="l">
              <a:lnSpc>
                <a:spcPct val="120000"/>
              </a:lnSpc>
              <a:spcBef>
                <a:spcPts val="500"/>
              </a:spcBef>
              <a:spcAft>
                <a:spcPts val="0"/>
              </a:spcAft>
              <a:buSzPts val="1980"/>
              <a:buChar char="▪"/>
              <a:defRPr/>
            </a:lvl2pPr>
            <a:lvl3pPr marL="1371600" lvl="2" indent="-354330" algn="l">
              <a:lnSpc>
                <a:spcPct val="120000"/>
              </a:lnSpc>
              <a:spcBef>
                <a:spcPts val="500"/>
              </a:spcBef>
              <a:spcAft>
                <a:spcPts val="0"/>
              </a:spcAft>
              <a:buSzPts val="1980"/>
              <a:buChar char="▪"/>
              <a:defRPr/>
            </a:lvl3pPr>
            <a:lvl4pPr marL="1828800" lvl="3" indent="-354330" algn="l">
              <a:lnSpc>
                <a:spcPct val="120000"/>
              </a:lnSpc>
              <a:spcBef>
                <a:spcPts val="500"/>
              </a:spcBef>
              <a:spcAft>
                <a:spcPts val="0"/>
              </a:spcAft>
              <a:buSzPts val="1980"/>
              <a:buChar char="▪"/>
              <a:defRPr/>
            </a:lvl4pPr>
            <a:lvl5pPr marL="2286000" lvl="4" indent="-354329" algn="l">
              <a:lnSpc>
                <a:spcPct val="120000"/>
              </a:lnSpc>
              <a:spcBef>
                <a:spcPts val="500"/>
              </a:spcBef>
              <a:spcAft>
                <a:spcPts val="0"/>
              </a:spcAft>
              <a:buSzPts val="1980"/>
              <a:buChar char="▪"/>
              <a:defRPr/>
            </a:lvl5pPr>
            <a:lvl6pPr marL="2743200" lvl="5" indent="-354329" algn="l">
              <a:lnSpc>
                <a:spcPct val="120000"/>
              </a:lnSpc>
              <a:spcBef>
                <a:spcPts val="500"/>
              </a:spcBef>
              <a:spcAft>
                <a:spcPts val="0"/>
              </a:spcAft>
              <a:buSzPts val="1980"/>
              <a:buChar char="▪"/>
              <a:defRPr/>
            </a:lvl6pPr>
            <a:lvl7pPr marL="3200400" lvl="6" indent="-354329" algn="l">
              <a:lnSpc>
                <a:spcPct val="120000"/>
              </a:lnSpc>
              <a:spcBef>
                <a:spcPts val="500"/>
              </a:spcBef>
              <a:spcAft>
                <a:spcPts val="0"/>
              </a:spcAft>
              <a:buSzPts val="1980"/>
              <a:buChar char="▪"/>
              <a:defRPr/>
            </a:lvl7pPr>
            <a:lvl8pPr marL="3657600" lvl="7" indent="-354329" algn="l">
              <a:lnSpc>
                <a:spcPct val="120000"/>
              </a:lnSpc>
              <a:spcBef>
                <a:spcPts val="500"/>
              </a:spcBef>
              <a:spcAft>
                <a:spcPts val="0"/>
              </a:spcAft>
              <a:buSzPts val="1980"/>
              <a:buChar char="▪"/>
              <a:defRPr/>
            </a:lvl8pPr>
            <a:lvl9pPr marL="4114800" lvl="8" indent="-354329" algn="l">
              <a:lnSpc>
                <a:spcPct val="120000"/>
              </a:lnSpc>
              <a:spcBef>
                <a:spcPts val="500"/>
              </a:spcBef>
              <a:spcAft>
                <a:spcPts val="0"/>
              </a:spcAft>
              <a:buSzPts val="1980"/>
              <a:buChar char="▪"/>
              <a:defRPr/>
            </a:lvl9pPr>
          </a:lstStyle>
          <a:p>
            <a:endParaRPr/>
          </a:p>
        </p:txBody>
      </p:sp>
      <p:sp>
        <p:nvSpPr>
          <p:cNvPr id="335" name="Google Shape;335;p46"/>
          <p:cNvSpPr txBox="1">
            <a:spLocks noGrp="1"/>
          </p:cNvSpPr>
          <p:nvPr>
            <p:ph type="dt" idx="10"/>
          </p:nvPr>
        </p:nvSpPr>
        <p:spPr>
          <a:xfrm>
            <a:off x="804672" y="320040"/>
            <a:ext cx="3657600" cy="320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6" name="Google Shape;336;p46"/>
          <p:cNvSpPr txBox="1">
            <a:spLocks noGrp="1"/>
          </p:cNvSpPr>
          <p:nvPr>
            <p:ph type="ftr" idx="11"/>
          </p:nvPr>
        </p:nvSpPr>
        <p:spPr>
          <a:xfrm>
            <a:off x="804672" y="6227064"/>
            <a:ext cx="10588752" cy="32004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7" name="Google Shape;337;p46"/>
          <p:cNvSpPr txBox="1">
            <a:spLocks noGrp="1"/>
          </p:cNvSpPr>
          <p:nvPr>
            <p:ph type="sldNum" idx="12"/>
          </p:nvPr>
        </p:nvSpPr>
        <p:spPr>
          <a:xfrm>
            <a:off x="10469880" y="320040"/>
            <a:ext cx="914400" cy="32004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749672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57"/>
          <p:cNvSpPr txBox="1">
            <a:spLocks noGrp="1"/>
          </p:cNvSpPr>
          <p:nvPr>
            <p:ph type="ctrTitle"/>
          </p:nvPr>
        </p:nvSpPr>
        <p:spPr>
          <a:xfrm>
            <a:off x="1758900" y="2978025"/>
            <a:ext cx="8907200" cy="154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sz="6667"/>
            </a:lvl1pPr>
            <a:lvl2pPr lvl="1" algn="l">
              <a:lnSpc>
                <a:spcPct val="100000"/>
              </a:lnSpc>
              <a:spcBef>
                <a:spcPts val="0"/>
              </a:spcBef>
              <a:spcAft>
                <a:spcPts val="0"/>
              </a:spcAft>
              <a:buSzPts val="5000"/>
              <a:buNone/>
              <a:defRPr sz="6667"/>
            </a:lvl2pPr>
            <a:lvl3pPr lvl="2" algn="l">
              <a:lnSpc>
                <a:spcPct val="100000"/>
              </a:lnSpc>
              <a:spcBef>
                <a:spcPts val="0"/>
              </a:spcBef>
              <a:spcAft>
                <a:spcPts val="0"/>
              </a:spcAft>
              <a:buSzPts val="5000"/>
              <a:buNone/>
              <a:defRPr sz="6667"/>
            </a:lvl3pPr>
            <a:lvl4pPr lvl="3" algn="l">
              <a:lnSpc>
                <a:spcPct val="100000"/>
              </a:lnSpc>
              <a:spcBef>
                <a:spcPts val="0"/>
              </a:spcBef>
              <a:spcAft>
                <a:spcPts val="0"/>
              </a:spcAft>
              <a:buSzPts val="5000"/>
              <a:buNone/>
              <a:defRPr sz="6667"/>
            </a:lvl4pPr>
            <a:lvl5pPr lvl="4" algn="l">
              <a:lnSpc>
                <a:spcPct val="100000"/>
              </a:lnSpc>
              <a:spcBef>
                <a:spcPts val="0"/>
              </a:spcBef>
              <a:spcAft>
                <a:spcPts val="0"/>
              </a:spcAft>
              <a:buSzPts val="5000"/>
              <a:buNone/>
              <a:defRPr sz="6667"/>
            </a:lvl5pPr>
            <a:lvl6pPr lvl="5" algn="l">
              <a:lnSpc>
                <a:spcPct val="100000"/>
              </a:lnSpc>
              <a:spcBef>
                <a:spcPts val="0"/>
              </a:spcBef>
              <a:spcAft>
                <a:spcPts val="0"/>
              </a:spcAft>
              <a:buSzPts val="5000"/>
              <a:buNone/>
              <a:defRPr sz="6667"/>
            </a:lvl6pPr>
            <a:lvl7pPr lvl="6" algn="l">
              <a:lnSpc>
                <a:spcPct val="100000"/>
              </a:lnSpc>
              <a:spcBef>
                <a:spcPts val="0"/>
              </a:spcBef>
              <a:spcAft>
                <a:spcPts val="0"/>
              </a:spcAft>
              <a:buSzPts val="5000"/>
              <a:buNone/>
              <a:defRPr sz="6667"/>
            </a:lvl7pPr>
            <a:lvl8pPr lvl="7" algn="l">
              <a:lnSpc>
                <a:spcPct val="100000"/>
              </a:lnSpc>
              <a:spcBef>
                <a:spcPts val="0"/>
              </a:spcBef>
              <a:spcAft>
                <a:spcPts val="0"/>
              </a:spcAft>
              <a:buSzPts val="5000"/>
              <a:buNone/>
              <a:defRPr sz="6667"/>
            </a:lvl8pPr>
            <a:lvl9pPr lvl="8" algn="l">
              <a:lnSpc>
                <a:spcPct val="100000"/>
              </a:lnSpc>
              <a:spcBef>
                <a:spcPts val="0"/>
              </a:spcBef>
              <a:spcAft>
                <a:spcPts val="0"/>
              </a:spcAft>
              <a:buSzPts val="5000"/>
              <a:buNone/>
              <a:defRPr sz="6667"/>
            </a:lvl9pPr>
          </a:lstStyle>
          <a:p>
            <a:endParaRPr/>
          </a:p>
        </p:txBody>
      </p:sp>
      <p:cxnSp>
        <p:nvCxnSpPr>
          <p:cNvPr id="11" name="Google Shape;11;p57"/>
          <p:cNvCxnSpPr>
            <a:stCxn id="12" idx="4"/>
          </p:cNvCxnSpPr>
          <p:nvPr/>
        </p:nvCxnSpPr>
        <p:spPr>
          <a:xfrm>
            <a:off x="1253000" y="3776633"/>
            <a:ext cx="0" cy="3081200"/>
          </a:xfrm>
          <a:prstGeom prst="straightConnector1">
            <a:avLst/>
          </a:prstGeom>
          <a:noFill/>
          <a:ln w="9525" cap="flat" cmpd="sng">
            <a:solidFill>
              <a:schemeClr val="accent5"/>
            </a:solidFill>
            <a:prstDash val="solid"/>
            <a:round/>
            <a:headEnd type="none" w="sm" len="sm"/>
            <a:tailEnd type="none" w="sm" len="sm"/>
          </a:ln>
        </p:spPr>
      </p:cxnSp>
      <p:sp>
        <p:nvSpPr>
          <p:cNvPr id="12" name="Google Shape;12;p57"/>
          <p:cNvSpPr/>
          <p:nvPr/>
        </p:nvSpPr>
        <p:spPr>
          <a:xfrm>
            <a:off x="1127000" y="3524633"/>
            <a:ext cx="252000" cy="252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563463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key color">
  <p:cSld name="Blank key color">
    <p:bg>
      <p:bgPr>
        <a:solidFill>
          <a:schemeClr val="accent2"/>
        </a:solidFill>
        <a:effectLst/>
      </p:bgPr>
    </p:bg>
    <p:spTree>
      <p:nvGrpSpPr>
        <p:cNvPr id="1" name="Shape 13"/>
        <p:cNvGrpSpPr/>
        <p:nvPr/>
      </p:nvGrpSpPr>
      <p:grpSpPr>
        <a:xfrm>
          <a:off x="0" y="0"/>
          <a:ext cx="0" cy="0"/>
          <a:chOff x="0" y="0"/>
          <a:chExt cx="0" cy="0"/>
        </a:xfrm>
      </p:grpSpPr>
      <p:sp>
        <p:nvSpPr>
          <p:cNvPr id="14" name="Google Shape;14;p58"/>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15" name="Google Shape;15;p58"/>
          <p:cNvCxnSpPr/>
          <p:nvPr/>
        </p:nvCxnSpPr>
        <p:spPr>
          <a:xfrm>
            <a:off x="1260851" y="0"/>
            <a:ext cx="0" cy="6858000"/>
          </a:xfrm>
          <a:prstGeom prst="straightConnector1">
            <a:avLst/>
          </a:prstGeom>
          <a:noFill/>
          <a:ln w="9525" cap="flat" cmpd="sng">
            <a:solidFill>
              <a:schemeClr val="dk1"/>
            </a:solidFill>
            <a:prstDash val="solid"/>
            <a:round/>
            <a:headEnd type="none" w="sm" len="sm"/>
            <a:tailEnd type="none" w="sm" len="sm"/>
          </a:ln>
        </p:spPr>
      </p:cxnSp>
      <p:sp>
        <p:nvSpPr>
          <p:cNvPr id="16" name="Google Shape;16;p58"/>
          <p:cNvSpPr/>
          <p:nvPr/>
        </p:nvSpPr>
        <p:spPr>
          <a:xfrm>
            <a:off x="1126233" y="3294400"/>
            <a:ext cx="269200" cy="269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023584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2"/>
        </a:solidFill>
        <a:effectLst/>
      </p:bgPr>
    </p:bg>
    <p:spTree>
      <p:nvGrpSpPr>
        <p:cNvPr id="1" name="Shape 17"/>
        <p:cNvGrpSpPr/>
        <p:nvPr/>
      </p:nvGrpSpPr>
      <p:grpSpPr>
        <a:xfrm>
          <a:off x="0" y="0"/>
          <a:ext cx="0" cy="0"/>
          <a:chOff x="0" y="0"/>
          <a:chExt cx="0" cy="0"/>
        </a:xfrm>
      </p:grpSpPr>
      <p:sp>
        <p:nvSpPr>
          <p:cNvPr id="18" name="Google Shape;18;p59"/>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19" name="Google Shape;19;p59"/>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20" name="Google Shape;20;p59"/>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21" name="Google Shape;21;p59"/>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858200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solidFill>
          <a:schemeClr val="accent2"/>
        </a:solidFill>
        <a:effectLst/>
      </p:bgPr>
    </p:bg>
    <p:spTree>
      <p:nvGrpSpPr>
        <p:cNvPr id="1" name="Shape 22"/>
        <p:cNvGrpSpPr/>
        <p:nvPr/>
      </p:nvGrpSpPr>
      <p:grpSpPr>
        <a:xfrm>
          <a:off x="0" y="0"/>
          <a:ext cx="0" cy="0"/>
          <a:chOff x="0" y="0"/>
          <a:chExt cx="0" cy="0"/>
        </a:xfrm>
      </p:grpSpPr>
      <p:sp>
        <p:nvSpPr>
          <p:cNvPr id="23" name="Google Shape;23;p60"/>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24" name="Google Shape;24;p60"/>
          <p:cNvSpPr txBox="1">
            <a:spLocks noGrp="1"/>
          </p:cNvSpPr>
          <p:nvPr>
            <p:ph type="body" idx="1"/>
          </p:nvPr>
        </p:nvSpPr>
        <p:spPr>
          <a:xfrm>
            <a:off x="1553967" y="1565489"/>
            <a:ext cx="4409200" cy="4967600"/>
          </a:xfrm>
          <a:prstGeom prst="rect">
            <a:avLst/>
          </a:prstGeom>
          <a:noFill/>
          <a:ln>
            <a:noFill/>
          </a:ln>
        </p:spPr>
        <p:txBody>
          <a:bodyPr spcFirstLastPara="1" wrap="square" lIns="91425" tIns="91425" rIns="91425" bIns="91425" anchor="t" anchorCtr="0">
            <a:noAutofit/>
          </a:bodyPr>
          <a:lstStyle>
            <a:lvl1pPr marL="609585" lvl="0" indent="-474121" algn="l">
              <a:lnSpc>
                <a:spcPct val="100000"/>
              </a:lnSpc>
              <a:spcBef>
                <a:spcPts val="800"/>
              </a:spcBef>
              <a:spcAft>
                <a:spcPts val="0"/>
              </a:spcAft>
              <a:buSzPts val="2000"/>
              <a:buChar char="◦"/>
              <a:defRPr sz="2667"/>
            </a:lvl1pPr>
            <a:lvl2pPr marL="1219170" lvl="1" indent="-474121" algn="l">
              <a:lnSpc>
                <a:spcPct val="100000"/>
              </a:lnSpc>
              <a:spcBef>
                <a:spcPts val="0"/>
              </a:spcBef>
              <a:spcAft>
                <a:spcPts val="0"/>
              </a:spcAft>
              <a:buSzPts val="2000"/>
              <a:buChar char="▫"/>
              <a:defRPr sz="2667"/>
            </a:lvl2pPr>
            <a:lvl3pPr marL="1828754" lvl="2" indent="-474121" algn="l">
              <a:lnSpc>
                <a:spcPct val="100000"/>
              </a:lnSpc>
              <a:spcBef>
                <a:spcPts val="0"/>
              </a:spcBef>
              <a:spcAft>
                <a:spcPts val="0"/>
              </a:spcAft>
              <a:buSzPts val="2000"/>
              <a:buChar char="■"/>
              <a:defRPr sz="2667"/>
            </a:lvl3pPr>
            <a:lvl4pPr marL="2438339" lvl="3" indent="-474121" algn="l">
              <a:lnSpc>
                <a:spcPct val="100000"/>
              </a:lnSpc>
              <a:spcBef>
                <a:spcPts val="0"/>
              </a:spcBef>
              <a:spcAft>
                <a:spcPts val="0"/>
              </a:spcAft>
              <a:buSzPts val="2000"/>
              <a:buChar char="●"/>
              <a:defRPr sz="2667"/>
            </a:lvl4pPr>
            <a:lvl5pPr marL="3047924" lvl="4" indent="-474121" algn="l">
              <a:lnSpc>
                <a:spcPct val="100000"/>
              </a:lnSpc>
              <a:spcBef>
                <a:spcPts val="0"/>
              </a:spcBef>
              <a:spcAft>
                <a:spcPts val="0"/>
              </a:spcAft>
              <a:buSzPts val="2000"/>
              <a:buChar char="○"/>
              <a:defRPr sz="2667"/>
            </a:lvl5pPr>
            <a:lvl6pPr marL="3657509" lvl="5" indent="-474121" algn="l">
              <a:lnSpc>
                <a:spcPct val="100000"/>
              </a:lnSpc>
              <a:spcBef>
                <a:spcPts val="0"/>
              </a:spcBef>
              <a:spcAft>
                <a:spcPts val="0"/>
              </a:spcAft>
              <a:buSzPts val="2000"/>
              <a:buChar char="■"/>
              <a:defRPr sz="2667"/>
            </a:lvl6pPr>
            <a:lvl7pPr marL="4267093" lvl="6" indent="-474121" algn="l">
              <a:lnSpc>
                <a:spcPct val="100000"/>
              </a:lnSpc>
              <a:spcBef>
                <a:spcPts val="0"/>
              </a:spcBef>
              <a:spcAft>
                <a:spcPts val="0"/>
              </a:spcAft>
              <a:buSzPts val="2000"/>
              <a:buChar char="●"/>
              <a:defRPr sz="2667"/>
            </a:lvl7pPr>
            <a:lvl8pPr marL="4876678" lvl="7" indent="-474121" algn="l">
              <a:lnSpc>
                <a:spcPct val="100000"/>
              </a:lnSpc>
              <a:spcBef>
                <a:spcPts val="0"/>
              </a:spcBef>
              <a:spcAft>
                <a:spcPts val="0"/>
              </a:spcAft>
              <a:buSzPts val="2000"/>
              <a:buChar char="○"/>
              <a:defRPr sz="2667"/>
            </a:lvl8pPr>
            <a:lvl9pPr marL="5486263" lvl="8" indent="-474121" algn="l">
              <a:lnSpc>
                <a:spcPct val="100000"/>
              </a:lnSpc>
              <a:spcBef>
                <a:spcPts val="0"/>
              </a:spcBef>
              <a:spcAft>
                <a:spcPts val="0"/>
              </a:spcAft>
              <a:buSzPts val="2000"/>
              <a:buChar char="■"/>
              <a:defRPr sz="2667"/>
            </a:lvl9pPr>
          </a:lstStyle>
          <a:p>
            <a:endParaRPr/>
          </a:p>
        </p:txBody>
      </p:sp>
      <p:sp>
        <p:nvSpPr>
          <p:cNvPr id="25" name="Google Shape;25;p60"/>
          <p:cNvSpPr txBox="1">
            <a:spLocks noGrp="1"/>
          </p:cNvSpPr>
          <p:nvPr>
            <p:ph type="body" idx="2"/>
          </p:nvPr>
        </p:nvSpPr>
        <p:spPr>
          <a:xfrm>
            <a:off x="6228760" y="1565489"/>
            <a:ext cx="4409200" cy="4967600"/>
          </a:xfrm>
          <a:prstGeom prst="rect">
            <a:avLst/>
          </a:prstGeom>
          <a:noFill/>
          <a:ln>
            <a:noFill/>
          </a:ln>
        </p:spPr>
        <p:txBody>
          <a:bodyPr spcFirstLastPara="1" wrap="square" lIns="91425" tIns="91425" rIns="91425" bIns="91425" anchor="t" anchorCtr="0">
            <a:noAutofit/>
          </a:bodyPr>
          <a:lstStyle>
            <a:lvl1pPr marL="609585" lvl="0" indent="-474121" algn="l">
              <a:lnSpc>
                <a:spcPct val="100000"/>
              </a:lnSpc>
              <a:spcBef>
                <a:spcPts val="800"/>
              </a:spcBef>
              <a:spcAft>
                <a:spcPts val="0"/>
              </a:spcAft>
              <a:buSzPts val="2000"/>
              <a:buChar char="◦"/>
              <a:defRPr sz="2667"/>
            </a:lvl1pPr>
            <a:lvl2pPr marL="1219170" lvl="1" indent="-474121" algn="l">
              <a:lnSpc>
                <a:spcPct val="100000"/>
              </a:lnSpc>
              <a:spcBef>
                <a:spcPts val="0"/>
              </a:spcBef>
              <a:spcAft>
                <a:spcPts val="0"/>
              </a:spcAft>
              <a:buSzPts val="2000"/>
              <a:buChar char="▫"/>
              <a:defRPr sz="2667"/>
            </a:lvl2pPr>
            <a:lvl3pPr marL="1828754" lvl="2" indent="-474121" algn="l">
              <a:lnSpc>
                <a:spcPct val="100000"/>
              </a:lnSpc>
              <a:spcBef>
                <a:spcPts val="0"/>
              </a:spcBef>
              <a:spcAft>
                <a:spcPts val="0"/>
              </a:spcAft>
              <a:buSzPts val="2000"/>
              <a:buChar char="■"/>
              <a:defRPr sz="2667"/>
            </a:lvl3pPr>
            <a:lvl4pPr marL="2438339" lvl="3" indent="-474121" algn="l">
              <a:lnSpc>
                <a:spcPct val="100000"/>
              </a:lnSpc>
              <a:spcBef>
                <a:spcPts val="0"/>
              </a:spcBef>
              <a:spcAft>
                <a:spcPts val="0"/>
              </a:spcAft>
              <a:buSzPts val="2000"/>
              <a:buChar char="●"/>
              <a:defRPr sz="2667"/>
            </a:lvl4pPr>
            <a:lvl5pPr marL="3047924" lvl="4" indent="-474121" algn="l">
              <a:lnSpc>
                <a:spcPct val="100000"/>
              </a:lnSpc>
              <a:spcBef>
                <a:spcPts val="0"/>
              </a:spcBef>
              <a:spcAft>
                <a:spcPts val="0"/>
              </a:spcAft>
              <a:buSzPts val="2000"/>
              <a:buChar char="○"/>
              <a:defRPr sz="2667"/>
            </a:lvl5pPr>
            <a:lvl6pPr marL="3657509" lvl="5" indent="-474121" algn="l">
              <a:lnSpc>
                <a:spcPct val="100000"/>
              </a:lnSpc>
              <a:spcBef>
                <a:spcPts val="0"/>
              </a:spcBef>
              <a:spcAft>
                <a:spcPts val="0"/>
              </a:spcAft>
              <a:buSzPts val="2000"/>
              <a:buChar char="■"/>
              <a:defRPr sz="2667"/>
            </a:lvl6pPr>
            <a:lvl7pPr marL="4267093" lvl="6" indent="-474121" algn="l">
              <a:lnSpc>
                <a:spcPct val="100000"/>
              </a:lnSpc>
              <a:spcBef>
                <a:spcPts val="0"/>
              </a:spcBef>
              <a:spcAft>
                <a:spcPts val="0"/>
              </a:spcAft>
              <a:buSzPts val="2000"/>
              <a:buChar char="●"/>
              <a:defRPr sz="2667"/>
            </a:lvl7pPr>
            <a:lvl8pPr marL="4876678" lvl="7" indent="-474121" algn="l">
              <a:lnSpc>
                <a:spcPct val="100000"/>
              </a:lnSpc>
              <a:spcBef>
                <a:spcPts val="0"/>
              </a:spcBef>
              <a:spcAft>
                <a:spcPts val="0"/>
              </a:spcAft>
              <a:buSzPts val="2000"/>
              <a:buChar char="○"/>
              <a:defRPr sz="2667"/>
            </a:lvl8pPr>
            <a:lvl9pPr marL="5486263" lvl="8" indent="-474121" algn="l">
              <a:lnSpc>
                <a:spcPct val="100000"/>
              </a:lnSpc>
              <a:spcBef>
                <a:spcPts val="0"/>
              </a:spcBef>
              <a:spcAft>
                <a:spcPts val="0"/>
              </a:spcAft>
              <a:buSzPts val="2000"/>
              <a:buChar char="■"/>
              <a:defRPr sz="2667"/>
            </a:lvl9pPr>
          </a:lstStyle>
          <a:p>
            <a:endParaRPr/>
          </a:p>
        </p:txBody>
      </p:sp>
      <p:sp>
        <p:nvSpPr>
          <p:cNvPr id="26" name="Google Shape;26;p60"/>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27" name="Google Shape;27;p60"/>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28" name="Google Shape;28;p60"/>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 name="Google Shape;29;p60"/>
          <p:cNvSpPr/>
          <p:nvPr/>
        </p:nvSpPr>
        <p:spPr>
          <a:xfrm>
            <a:off x="1126233" y="1867628"/>
            <a:ext cx="269200" cy="26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993162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2"/>
        </a:solidFill>
        <a:effectLst/>
      </p:bgPr>
    </p:bg>
    <p:spTree>
      <p:nvGrpSpPr>
        <p:cNvPr id="1" name="Shape 37"/>
        <p:cNvGrpSpPr/>
        <p:nvPr/>
      </p:nvGrpSpPr>
      <p:grpSpPr>
        <a:xfrm>
          <a:off x="0" y="0"/>
          <a:ext cx="0" cy="0"/>
          <a:chOff x="0" y="0"/>
          <a:chExt cx="0" cy="0"/>
        </a:xfrm>
      </p:grpSpPr>
      <p:sp>
        <p:nvSpPr>
          <p:cNvPr id="38" name="Google Shape;38;p62"/>
          <p:cNvSpPr txBox="1">
            <a:spLocks noGrp="1"/>
          </p:cNvSpPr>
          <p:nvPr>
            <p:ph type="ctrTitle"/>
          </p:nvPr>
        </p:nvSpPr>
        <p:spPr>
          <a:xfrm>
            <a:off x="2040233" y="3077051"/>
            <a:ext cx="9022800" cy="70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39" name="Google Shape;39;p62"/>
          <p:cNvSpPr txBox="1">
            <a:spLocks noGrp="1"/>
          </p:cNvSpPr>
          <p:nvPr>
            <p:ph type="subTitle" idx="1"/>
          </p:nvPr>
        </p:nvSpPr>
        <p:spPr>
          <a:xfrm>
            <a:off x="2089768" y="3710551"/>
            <a:ext cx="9237200" cy="47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400"/>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40" name="Google Shape;40;p62"/>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41" name="Google Shape;41;p62"/>
          <p:cNvCxnSpPr/>
          <p:nvPr/>
        </p:nvCxnSpPr>
        <p:spPr>
          <a:xfrm>
            <a:off x="1252860" y="0"/>
            <a:ext cx="0" cy="6858000"/>
          </a:xfrm>
          <a:prstGeom prst="straightConnector1">
            <a:avLst/>
          </a:prstGeom>
          <a:noFill/>
          <a:ln w="9525" cap="flat" cmpd="sng">
            <a:solidFill>
              <a:schemeClr val="accent5"/>
            </a:solidFill>
            <a:prstDash val="solid"/>
            <a:round/>
            <a:headEnd type="none" w="sm" len="sm"/>
            <a:tailEnd type="none" w="sm" len="sm"/>
          </a:ln>
        </p:spPr>
      </p:cxnSp>
      <p:sp>
        <p:nvSpPr>
          <p:cNvPr id="42" name="Google Shape;42;p62"/>
          <p:cNvSpPr/>
          <p:nvPr/>
        </p:nvSpPr>
        <p:spPr>
          <a:xfrm flipH="1">
            <a:off x="843408" y="3023204"/>
            <a:ext cx="819200" cy="8192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869755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2"/>
        </a:solidFill>
        <a:effectLst/>
      </p:bgPr>
    </p:bg>
    <p:spTree>
      <p:nvGrpSpPr>
        <p:cNvPr id="1" name="Shape 43"/>
        <p:cNvGrpSpPr/>
        <p:nvPr/>
      </p:nvGrpSpPr>
      <p:grpSpPr>
        <a:xfrm>
          <a:off x="0" y="0"/>
          <a:ext cx="0" cy="0"/>
          <a:chOff x="0" y="0"/>
          <a:chExt cx="0" cy="0"/>
        </a:xfrm>
      </p:grpSpPr>
      <p:cxnSp>
        <p:nvCxnSpPr>
          <p:cNvPr id="44" name="Google Shape;44;p63"/>
          <p:cNvCxnSpPr/>
          <p:nvPr/>
        </p:nvCxnSpPr>
        <p:spPr>
          <a:xfrm>
            <a:off x="1260840" y="0"/>
            <a:ext cx="0" cy="6858000"/>
          </a:xfrm>
          <a:prstGeom prst="straightConnector1">
            <a:avLst/>
          </a:prstGeom>
          <a:noFill/>
          <a:ln w="9525" cap="flat" cmpd="sng">
            <a:solidFill>
              <a:schemeClr val="accent5"/>
            </a:solidFill>
            <a:prstDash val="solid"/>
            <a:round/>
            <a:headEnd type="none" w="sm" len="sm"/>
            <a:tailEnd type="none" w="sm" len="sm"/>
          </a:ln>
        </p:spPr>
      </p:cxnSp>
      <p:sp>
        <p:nvSpPr>
          <p:cNvPr id="45" name="Google Shape;45;p63"/>
          <p:cNvSpPr/>
          <p:nvPr/>
        </p:nvSpPr>
        <p:spPr>
          <a:xfrm>
            <a:off x="851100" y="3023223"/>
            <a:ext cx="819200" cy="81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 name="Google Shape;46;p63"/>
          <p:cNvSpPr txBox="1">
            <a:spLocks noGrp="1"/>
          </p:cNvSpPr>
          <p:nvPr>
            <p:ph type="body" idx="1"/>
          </p:nvPr>
        </p:nvSpPr>
        <p:spPr>
          <a:xfrm>
            <a:off x="2177633" y="2882400"/>
            <a:ext cx="8934000" cy="1093200"/>
          </a:xfrm>
          <a:prstGeom prst="rect">
            <a:avLst/>
          </a:prstGeom>
          <a:noFill/>
          <a:ln>
            <a:noFill/>
          </a:ln>
        </p:spPr>
        <p:txBody>
          <a:bodyPr spcFirstLastPara="1" wrap="square" lIns="91425" tIns="91425" rIns="91425" bIns="91425" anchor="ctr" anchorCtr="0">
            <a:noAutofit/>
          </a:bodyPr>
          <a:lstStyle>
            <a:lvl1pPr marL="609585" lvl="0" indent="-541853" algn="l">
              <a:lnSpc>
                <a:spcPct val="100000"/>
              </a:lnSpc>
              <a:spcBef>
                <a:spcPts val="800"/>
              </a:spcBef>
              <a:spcAft>
                <a:spcPts val="0"/>
              </a:spcAft>
              <a:buSzPts val="2800"/>
              <a:buChar char="◦"/>
              <a:defRPr sz="3733" i="1">
                <a:solidFill>
                  <a:schemeClr val="accent1"/>
                </a:solidFill>
              </a:defRPr>
            </a:lvl1pPr>
            <a:lvl2pPr marL="1219170" lvl="1" indent="-541853" algn="l">
              <a:lnSpc>
                <a:spcPct val="100000"/>
              </a:lnSpc>
              <a:spcBef>
                <a:spcPts val="0"/>
              </a:spcBef>
              <a:spcAft>
                <a:spcPts val="0"/>
              </a:spcAft>
              <a:buSzPts val="2800"/>
              <a:buChar char="▫"/>
              <a:defRPr sz="3733" i="1">
                <a:solidFill>
                  <a:schemeClr val="accent1"/>
                </a:solidFill>
              </a:defRPr>
            </a:lvl2pPr>
            <a:lvl3pPr marL="1828754" lvl="2" indent="-541853" algn="l">
              <a:lnSpc>
                <a:spcPct val="100000"/>
              </a:lnSpc>
              <a:spcBef>
                <a:spcPts val="0"/>
              </a:spcBef>
              <a:spcAft>
                <a:spcPts val="0"/>
              </a:spcAft>
              <a:buSzPts val="2800"/>
              <a:buChar char="■"/>
              <a:defRPr sz="3733" i="1">
                <a:solidFill>
                  <a:schemeClr val="accent1"/>
                </a:solidFill>
              </a:defRPr>
            </a:lvl3pPr>
            <a:lvl4pPr marL="2438339" lvl="3" indent="-541853" algn="l">
              <a:lnSpc>
                <a:spcPct val="100000"/>
              </a:lnSpc>
              <a:spcBef>
                <a:spcPts val="0"/>
              </a:spcBef>
              <a:spcAft>
                <a:spcPts val="0"/>
              </a:spcAft>
              <a:buClr>
                <a:schemeClr val="accent1"/>
              </a:buClr>
              <a:buSzPts val="2800"/>
              <a:buChar char="●"/>
              <a:defRPr sz="3733" i="1">
                <a:solidFill>
                  <a:schemeClr val="accent1"/>
                </a:solidFill>
              </a:defRPr>
            </a:lvl4pPr>
            <a:lvl5pPr marL="3047924" lvl="4" indent="-541853" algn="l">
              <a:lnSpc>
                <a:spcPct val="100000"/>
              </a:lnSpc>
              <a:spcBef>
                <a:spcPts val="0"/>
              </a:spcBef>
              <a:spcAft>
                <a:spcPts val="0"/>
              </a:spcAft>
              <a:buClr>
                <a:schemeClr val="accent1"/>
              </a:buClr>
              <a:buSzPts val="2800"/>
              <a:buChar char="○"/>
              <a:defRPr sz="3733" i="1">
                <a:solidFill>
                  <a:schemeClr val="accent1"/>
                </a:solidFill>
              </a:defRPr>
            </a:lvl5pPr>
            <a:lvl6pPr marL="3657509" lvl="5" indent="-541853" algn="l">
              <a:lnSpc>
                <a:spcPct val="100000"/>
              </a:lnSpc>
              <a:spcBef>
                <a:spcPts val="0"/>
              </a:spcBef>
              <a:spcAft>
                <a:spcPts val="0"/>
              </a:spcAft>
              <a:buClr>
                <a:schemeClr val="accent1"/>
              </a:buClr>
              <a:buSzPts val="2800"/>
              <a:buChar char="■"/>
              <a:defRPr sz="3733" i="1">
                <a:solidFill>
                  <a:schemeClr val="accent1"/>
                </a:solidFill>
              </a:defRPr>
            </a:lvl6pPr>
            <a:lvl7pPr marL="4267093" lvl="6" indent="-541853" algn="l">
              <a:lnSpc>
                <a:spcPct val="100000"/>
              </a:lnSpc>
              <a:spcBef>
                <a:spcPts val="0"/>
              </a:spcBef>
              <a:spcAft>
                <a:spcPts val="0"/>
              </a:spcAft>
              <a:buClr>
                <a:schemeClr val="accent1"/>
              </a:buClr>
              <a:buSzPts val="2800"/>
              <a:buChar char="●"/>
              <a:defRPr sz="3733" i="1">
                <a:solidFill>
                  <a:schemeClr val="accent1"/>
                </a:solidFill>
              </a:defRPr>
            </a:lvl7pPr>
            <a:lvl8pPr marL="4876678" lvl="7" indent="-541853" algn="l">
              <a:lnSpc>
                <a:spcPct val="100000"/>
              </a:lnSpc>
              <a:spcBef>
                <a:spcPts val="0"/>
              </a:spcBef>
              <a:spcAft>
                <a:spcPts val="0"/>
              </a:spcAft>
              <a:buClr>
                <a:schemeClr val="accent1"/>
              </a:buClr>
              <a:buSzPts val="2800"/>
              <a:buChar char="○"/>
              <a:defRPr sz="3733" i="1">
                <a:solidFill>
                  <a:schemeClr val="accent1"/>
                </a:solidFill>
              </a:defRPr>
            </a:lvl8pPr>
            <a:lvl9pPr marL="5486263" lvl="8" indent="-541853" algn="l">
              <a:lnSpc>
                <a:spcPct val="100000"/>
              </a:lnSpc>
              <a:spcBef>
                <a:spcPts val="0"/>
              </a:spcBef>
              <a:spcAft>
                <a:spcPts val="0"/>
              </a:spcAft>
              <a:buClr>
                <a:schemeClr val="accent1"/>
              </a:buClr>
              <a:buSzPts val="2800"/>
              <a:buChar char="■"/>
              <a:defRPr sz="3733" i="1">
                <a:solidFill>
                  <a:schemeClr val="accent1"/>
                </a:solidFill>
              </a:defRPr>
            </a:lvl9pPr>
          </a:lstStyle>
          <a:p>
            <a:endParaRPr/>
          </a:p>
        </p:txBody>
      </p:sp>
      <p:sp>
        <p:nvSpPr>
          <p:cNvPr id="47" name="Google Shape;47;p63"/>
          <p:cNvSpPr txBox="1"/>
          <p:nvPr/>
        </p:nvSpPr>
        <p:spPr>
          <a:xfrm>
            <a:off x="382055" y="2992041"/>
            <a:ext cx="1741600" cy="87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 sz="6400" b="1" i="0" u="none" strike="noStrike" cap="none">
                <a:solidFill>
                  <a:schemeClr val="accent1"/>
                </a:solidFill>
                <a:latin typeface="Quicksand"/>
                <a:ea typeface="Quicksand"/>
                <a:cs typeface="Quicksand"/>
                <a:sym typeface="Quicksand"/>
              </a:rPr>
              <a:t>“</a:t>
            </a:r>
            <a:endParaRPr sz="6400" b="1" i="0" u="none" strike="noStrike" cap="none">
              <a:solidFill>
                <a:schemeClr val="accent1"/>
              </a:solidFill>
              <a:latin typeface="Quicksand"/>
              <a:ea typeface="Quicksand"/>
              <a:cs typeface="Quicksand"/>
              <a:sym typeface="Quicksand"/>
            </a:endParaRPr>
          </a:p>
        </p:txBody>
      </p:sp>
      <p:sp>
        <p:nvSpPr>
          <p:cNvPr id="48" name="Google Shape;48;p63"/>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6921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208F-9D74-4704-8C83-39AD57AE04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EEE442-B404-4E52-8C62-4E55C54083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EC5EE1-50EE-4987-BBA8-26D2B164BC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66F9AE-EDE9-4389-955A-151334666DA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A6EFC9F-2AC4-4398-ACD1-2F32CBACED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D243B8-ADE8-4B99-95B5-24A56B0B941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729013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userDrawn="1">
  <p:cSld name="Caption">
    <p:bg>
      <p:bgPr>
        <a:solidFill>
          <a:schemeClr val="accent2"/>
        </a:solidFill>
        <a:effectLst/>
      </p:bgPr>
    </p:bg>
    <p:spTree>
      <p:nvGrpSpPr>
        <p:cNvPr id="1" name="Shape 49"/>
        <p:cNvGrpSpPr/>
        <p:nvPr/>
      </p:nvGrpSpPr>
      <p:grpSpPr>
        <a:xfrm>
          <a:off x="0" y="0"/>
          <a:ext cx="0" cy="0"/>
          <a:chOff x="0" y="0"/>
          <a:chExt cx="0" cy="0"/>
        </a:xfrm>
      </p:grpSpPr>
      <p:sp>
        <p:nvSpPr>
          <p:cNvPr id="51" name="Google Shape;51;p64"/>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332350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54"/>
        <p:cNvGrpSpPr/>
        <p:nvPr/>
      </p:nvGrpSpPr>
      <p:grpSpPr>
        <a:xfrm>
          <a:off x="0" y="0"/>
          <a:ext cx="0" cy="0"/>
          <a:chOff x="0" y="0"/>
          <a:chExt cx="0" cy="0"/>
        </a:xfrm>
      </p:grpSpPr>
      <p:sp>
        <p:nvSpPr>
          <p:cNvPr id="55" name="Google Shape;55;p65"/>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56" name="Google Shape;56;p65"/>
          <p:cNvCxnSpPr/>
          <p:nvPr/>
        </p:nvCxnSpPr>
        <p:spPr>
          <a:xfrm>
            <a:off x="1260851" y="0"/>
            <a:ext cx="0" cy="6858000"/>
          </a:xfrm>
          <a:prstGeom prst="straightConnector1">
            <a:avLst/>
          </a:prstGeom>
          <a:noFill/>
          <a:ln w="9525" cap="flat" cmpd="sng">
            <a:solidFill>
              <a:srgbClr val="999FA9"/>
            </a:solidFill>
            <a:prstDash val="solid"/>
            <a:round/>
            <a:headEnd type="none" w="sm" len="sm"/>
            <a:tailEnd type="none" w="sm" len="sm"/>
          </a:ln>
        </p:spPr>
      </p:cxnSp>
      <p:sp>
        <p:nvSpPr>
          <p:cNvPr id="57" name="Google Shape;57;p65"/>
          <p:cNvSpPr/>
          <p:nvPr/>
        </p:nvSpPr>
        <p:spPr>
          <a:xfrm>
            <a:off x="1126233" y="3294400"/>
            <a:ext cx="269200" cy="2692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39537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solidFill>
          <a:schemeClr val="accent2"/>
        </a:solidFill>
        <a:effectLst/>
      </p:bgPr>
    </p:bg>
    <p:spTree>
      <p:nvGrpSpPr>
        <p:cNvPr id="1" name="Shape 58"/>
        <p:cNvGrpSpPr/>
        <p:nvPr/>
      </p:nvGrpSpPr>
      <p:grpSpPr>
        <a:xfrm>
          <a:off x="0" y="0"/>
          <a:ext cx="0" cy="0"/>
          <a:chOff x="0" y="0"/>
          <a:chExt cx="0" cy="0"/>
        </a:xfrm>
      </p:grpSpPr>
      <p:sp>
        <p:nvSpPr>
          <p:cNvPr id="59" name="Google Shape;59;p66"/>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60" name="Google Shape;60;p66"/>
          <p:cNvSpPr txBox="1">
            <a:spLocks noGrp="1"/>
          </p:cNvSpPr>
          <p:nvPr>
            <p:ph type="body" idx="1"/>
          </p:nvPr>
        </p:nvSpPr>
        <p:spPr>
          <a:xfrm>
            <a:off x="1553967"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1" name="Google Shape;61;p66"/>
          <p:cNvSpPr txBox="1">
            <a:spLocks noGrp="1"/>
          </p:cNvSpPr>
          <p:nvPr>
            <p:ph type="body" idx="2"/>
          </p:nvPr>
        </p:nvSpPr>
        <p:spPr>
          <a:xfrm>
            <a:off x="4922999"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2" name="Google Shape;62;p66"/>
          <p:cNvSpPr txBox="1">
            <a:spLocks noGrp="1"/>
          </p:cNvSpPr>
          <p:nvPr>
            <p:ph type="body" idx="3"/>
          </p:nvPr>
        </p:nvSpPr>
        <p:spPr>
          <a:xfrm>
            <a:off x="8292031"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3" name="Google Shape;63;p66"/>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64" name="Google Shape;64;p66"/>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65" name="Google Shape;65;p66"/>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 name="Google Shape;66;p66"/>
          <p:cNvSpPr/>
          <p:nvPr/>
        </p:nvSpPr>
        <p:spPr>
          <a:xfrm>
            <a:off x="1126233" y="1867628"/>
            <a:ext cx="269200" cy="26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71642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1CE6-F8BA-4A97-A3EF-1D16BDB19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36B811-3690-4026-BB97-B24C3AC352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8A8098-1F6C-464F-A440-B5D542D7E7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84563E-950B-4361-AE25-490799524E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7C3159-04DE-420C-B3B5-6946ACC23D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62C23E-454C-4F3D-9343-2B8545318E5E}"/>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16006F3-6868-460C-9A73-5624381FF7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19F058-33BA-4567-9F71-81F4BD8E0DE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09610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AF670-5E90-4479-BEF4-BDA158C37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C3041B-F3FA-415A-A13A-B4627109FC9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E75A188-1BBC-4745-9ADA-C3C16F3928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7071F-E268-4605-97FA-2AA3780B030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8313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5B5BCE-66DA-46A6-88C8-05EE511E98B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255CBC6F-E616-4948-BB8B-E0646B3DF5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FD5533-70E8-4529-820B-EA79EAE4A6C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73210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7E8C7-CE59-4FD7-89B9-9960F205EE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76C612-8184-4736-A5E7-C452A0AB95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107C76-F251-429F-8813-BC842305C6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22F0FE-820A-4408-8AF2-88DAD6F8438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6340127-AF96-4C7B-AE3B-598AD2288D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DB0AB-A04D-447C-8804-A36EF738C27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65486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910B9-4C02-4B53-B104-9A90EC5655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79D618-D3D2-46C7-9B0F-5635102C1B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956991-28C8-46E9-9B75-CA2D2DEAF6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583B6B-693D-433D-95E1-00CEADE41FB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494AAB8-4384-400C-8ACB-56C93E31D5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FB504-D2E1-41C0-A4BB-067FA4D5C3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5835825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theme" Target="../theme/theme4.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B30399-1435-4031-ADCD-7E5942C439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EECE3D-1170-44A4-B9A2-B48C2DF875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F06BA7-0E04-40CD-9175-C863869BF3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2C9EB78-6AA1-4F3B-AA62-C27FCAF52D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32CF61-09F6-4D27-BB74-0AD52BD7C8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961598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48D3285-CC8D-4604-B913-B5AE63E89623}"/>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9A3883E-A037-4A73-BDD6-25204E595AEC}"/>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E721685-FD54-4ECE-AD97-58E3D6865F17}"/>
              </a:ext>
            </a:extLst>
          </p:cNvPr>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Arial" charset="0"/>
                <a:ea typeface="ＭＳ Ｐゴシック" charset="-128"/>
                <a:cs typeface="+mn-cs"/>
              </a:defRPr>
            </a:lvl1pPr>
          </a:lstStyle>
          <a:p>
            <a:pPr>
              <a:defRPr/>
            </a:pPr>
            <a:fld id="{69C3C215-C6F6-43C2-9A72-3CAC8D099129}" type="datetime1">
              <a:rPr lang="en-US" altLang="x-none"/>
              <a:pPr>
                <a:defRPr/>
              </a:pPr>
              <a:t>6/6/2022</a:t>
            </a:fld>
            <a:endParaRPr lang="en-US" altLang="x-none"/>
          </a:p>
        </p:txBody>
      </p:sp>
      <p:sp>
        <p:nvSpPr>
          <p:cNvPr id="6" name="Slide Number Placeholder 5">
            <a:extLst>
              <a:ext uri="{FF2B5EF4-FFF2-40B4-BE49-F238E27FC236}">
                <a16:creationId xmlns:a16="http://schemas.microsoft.com/office/drawing/2014/main" id="{778276D2-E03D-4ED3-9813-1748BEE57704}"/>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54410F34-D1F0-482F-A9AB-E0204B143269}" type="slidenum">
              <a:rPr lang="en-US" altLang="en-US"/>
              <a:pPr/>
              <a:t>‹#›</a:t>
            </a:fld>
            <a:endParaRPr lang="en-US" altLang="en-US"/>
          </a:p>
        </p:txBody>
      </p:sp>
      <p:sp>
        <p:nvSpPr>
          <p:cNvPr id="8" name="Footer Placeholder 3">
            <a:extLst>
              <a:ext uri="{FF2B5EF4-FFF2-40B4-BE49-F238E27FC236}">
                <a16:creationId xmlns:a16="http://schemas.microsoft.com/office/drawing/2014/main" id="{1C9CD155-1299-4713-B5E0-838D5937ADBD}"/>
              </a:ext>
            </a:extLst>
          </p:cNvPr>
          <p:cNvSpPr>
            <a:spLocks noGrp="1"/>
          </p:cNvSpPr>
          <p:nvPr>
            <p:ph type="ftr" sz="quarter" idx="3"/>
          </p:nvPr>
        </p:nvSpPr>
        <p:spPr>
          <a:xfrm>
            <a:off x="4165600" y="6356351"/>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000">
                <a:latin typeface="Arial" charset="0"/>
                <a:ea typeface="ＭＳ Ｐゴシック" charset="-128"/>
                <a:cs typeface="+mn-cs"/>
              </a:defRPr>
            </a:lvl1pPr>
          </a:lstStyle>
          <a:p>
            <a:pPr>
              <a:defRPr/>
            </a:pPr>
            <a:r>
              <a:rPr lang="en-US" altLang="x-none"/>
              <a:t>©2010, 2007, 2003 Pearson Education, Inc.</a:t>
            </a:r>
          </a:p>
        </p:txBody>
      </p:sp>
    </p:spTree>
    <p:extLst>
      <p:ext uri="{BB962C8B-B14F-4D97-AF65-F5344CB8AC3E}">
        <p14:creationId xmlns:p14="http://schemas.microsoft.com/office/powerpoint/2010/main" val="29262739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hf sldNum="0" hdr="0" dt="0"/>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128"/>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128"/>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ＭＳ Ｐゴシック" charset="-128"/>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ＭＳ Ｐゴシック" charset="-128"/>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ＭＳ Ｐゴシック" charset="-128"/>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ＭＳ Ｐゴシック"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91161" y="2358391"/>
            <a:ext cx="3498667" cy="2456485"/>
          </a:xfrm>
          <a:prstGeom prst="rect">
            <a:avLst/>
          </a:prstGeom>
          <a:noFill/>
          <a:ln>
            <a:noFill/>
          </a:ln>
        </p:spPr>
        <p:txBody>
          <a:bodyPr spcFirstLastPara="1" wrap="square" lIns="228600" tIns="228600" rIns="228600" bIns="228600" anchor="ctr" anchorCtr="0">
            <a:normAutofit/>
          </a:bodyPr>
          <a:lstStyle>
            <a:lvl1pPr marR="0" lvl="0" algn="ctr" rtl="0">
              <a:lnSpc>
                <a:spcPct val="85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5434982" y="794719"/>
            <a:ext cx="5950036" cy="5257090"/>
          </a:xfrm>
          <a:prstGeom prst="rect">
            <a:avLst/>
          </a:prstGeom>
          <a:noFill/>
          <a:ln>
            <a:noFill/>
          </a:ln>
        </p:spPr>
        <p:txBody>
          <a:bodyPr spcFirstLastPara="1" wrap="square" lIns="91425" tIns="45700" rIns="91425" bIns="45700" anchor="t" anchorCtr="0">
            <a:normAutofit/>
          </a:bodyPr>
          <a:lstStyle>
            <a:lvl1pPr marL="457200" marR="0" lvl="0" indent="-354330" algn="l" rtl="0">
              <a:lnSpc>
                <a:spcPct val="120000"/>
              </a:lnSpc>
              <a:spcBef>
                <a:spcPts val="1000"/>
              </a:spcBef>
              <a:spcAft>
                <a:spcPts val="0"/>
              </a:spcAft>
              <a:buClr>
                <a:schemeClr val="accent1"/>
              </a:buClr>
              <a:buSzPts val="1980"/>
              <a:buFont typeface="Noto Sans Symbols"/>
              <a:buChar char="▪"/>
              <a:defRPr sz="1800" b="0" i="0" u="none" strike="noStrike" cap="none">
                <a:solidFill>
                  <a:schemeClr val="dk1"/>
                </a:solidFill>
                <a:latin typeface="Arial"/>
                <a:ea typeface="Arial"/>
                <a:cs typeface="Arial"/>
                <a:sym typeface="Arial"/>
              </a:defRPr>
            </a:lvl1pPr>
            <a:lvl2pPr marL="914400" marR="0" lvl="1" indent="-340360" algn="l" rtl="0">
              <a:lnSpc>
                <a:spcPct val="120000"/>
              </a:lnSpc>
              <a:spcBef>
                <a:spcPts val="500"/>
              </a:spcBef>
              <a:spcAft>
                <a:spcPts val="0"/>
              </a:spcAft>
              <a:buClr>
                <a:schemeClr val="accent1"/>
              </a:buClr>
              <a:buSzPts val="1760"/>
              <a:buFont typeface="Noto Sans Symbols"/>
              <a:buChar char="▪"/>
              <a:defRPr sz="1600" b="0" i="0" u="none" strike="noStrike" cap="none">
                <a:solidFill>
                  <a:schemeClr val="dk1"/>
                </a:solidFill>
                <a:latin typeface="Arial"/>
                <a:ea typeface="Arial"/>
                <a:cs typeface="Arial"/>
                <a:sym typeface="Arial"/>
              </a:defRPr>
            </a:lvl2pPr>
            <a:lvl3pPr marL="1371600" marR="0" lvl="2" indent="-326389" algn="l" rtl="0">
              <a:lnSpc>
                <a:spcPct val="120000"/>
              </a:lnSpc>
              <a:spcBef>
                <a:spcPts val="500"/>
              </a:spcBef>
              <a:spcAft>
                <a:spcPts val="0"/>
              </a:spcAft>
              <a:buClr>
                <a:schemeClr val="accent1"/>
              </a:buClr>
              <a:buSzPts val="1540"/>
              <a:buFont typeface="Noto Sans Symbols"/>
              <a:buChar char="▪"/>
              <a:defRPr sz="1400" b="0" i="0" u="none" strike="noStrike" cap="none">
                <a:solidFill>
                  <a:schemeClr val="dk1"/>
                </a:solidFill>
                <a:latin typeface="Arial"/>
                <a:ea typeface="Arial"/>
                <a:cs typeface="Arial"/>
                <a:sym typeface="Arial"/>
              </a:defRPr>
            </a:lvl3pPr>
            <a:lvl4pPr marL="1828800" marR="0" lvl="3" indent="-312419" algn="l" rtl="0">
              <a:lnSpc>
                <a:spcPct val="120000"/>
              </a:lnSpc>
              <a:spcBef>
                <a:spcPts val="500"/>
              </a:spcBef>
              <a:spcAft>
                <a:spcPts val="0"/>
              </a:spcAft>
              <a:buClr>
                <a:schemeClr val="accent1"/>
              </a:buClr>
              <a:buSzPts val="1320"/>
              <a:buFont typeface="Noto Sans Symbols"/>
              <a:buChar char="▪"/>
              <a:defRPr sz="1200" b="0" i="0" u="none" strike="noStrike" cap="none">
                <a:solidFill>
                  <a:schemeClr val="dk1"/>
                </a:solidFill>
                <a:latin typeface="Arial"/>
                <a:ea typeface="Arial"/>
                <a:cs typeface="Arial"/>
                <a:sym typeface="Arial"/>
              </a:defRPr>
            </a:lvl4pPr>
            <a:lvl5pPr marL="2286000" marR="0" lvl="4" indent="-312420" algn="l" rtl="0">
              <a:lnSpc>
                <a:spcPct val="120000"/>
              </a:lnSpc>
              <a:spcBef>
                <a:spcPts val="500"/>
              </a:spcBef>
              <a:spcAft>
                <a:spcPts val="0"/>
              </a:spcAft>
              <a:buClr>
                <a:schemeClr val="accent1"/>
              </a:buClr>
              <a:buSzPts val="1320"/>
              <a:buFont typeface="Noto Sans Symbols"/>
              <a:buChar char="▪"/>
              <a:defRPr sz="1200" b="0" i="0" u="none" strike="noStrike" cap="none">
                <a:solidFill>
                  <a:schemeClr val="dk1"/>
                </a:solidFill>
                <a:latin typeface="Arial"/>
                <a:ea typeface="Arial"/>
                <a:cs typeface="Arial"/>
                <a:sym typeface="Arial"/>
              </a:defRPr>
            </a:lvl5pPr>
            <a:lvl6pPr marL="2743200" marR="0" lvl="5" indent="-312420" algn="l" rtl="0">
              <a:lnSpc>
                <a:spcPct val="120000"/>
              </a:lnSpc>
              <a:spcBef>
                <a:spcPts val="500"/>
              </a:spcBef>
              <a:spcAft>
                <a:spcPts val="0"/>
              </a:spcAft>
              <a:buClr>
                <a:schemeClr val="accent1"/>
              </a:buClr>
              <a:buSzPts val="1320"/>
              <a:buFont typeface="Noto Sans Symbols"/>
              <a:buChar char="▪"/>
              <a:defRPr sz="1200" b="0" i="0" u="none" strike="noStrike" cap="none">
                <a:solidFill>
                  <a:schemeClr val="dk1"/>
                </a:solidFill>
                <a:latin typeface="Arial"/>
                <a:ea typeface="Arial"/>
                <a:cs typeface="Arial"/>
                <a:sym typeface="Arial"/>
              </a:defRPr>
            </a:lvl6pPr>
            <a:lvl7pPr marL="3200400" marR="0" lvl="6" indent="-312420" algn="l" rtl="0">
              <a:lnSpc>
                <a:spcPct val="120000"/>
              </a:lnSpc>
              <a:spcBef>
                <a:spcPts val="500"/>
              </a:spcBef>
              <a:spcAft>
                <a:spcPts val="0"/>
              </a:spcAft>
              <a:buClr>
                <a:schemeClr val="accent1"/>
              </a:buClr>
              <a:buSzPts val="1320"/>
              <a:buFont typeface="Noto Sans Symbols"/>
              <a:buChar char="▪"/>
              <a:defRPr sz="1200" b="0" i="0" u="none" strike="noStrike" cap="none">
                <a:solidFill>
                  <a:schemeClr val="dk1"/>
                </a:solidFill>
                <a:latin typeface="Arial"/>
                <a:ea typeface="Arial"/>
                <a:cs typeface="Arial"/>
                <a:sym typeface="Arial"/>
              </a:defRPr>
            </a:lvl7pPr>
            <a:lvl8pPr marL="3657600" marR="0" lvl="7" indent="-312420" algn="l" rtl="0">
              <a:lnSpc>
                <a:spcPct val="120000"/>
              </a:lnSpc>
              <a:spcBef>
                <a:spcPts val="500"/>
              </a:spcBef>
              <a:spcAft>
                <a:spcPts val="0"/>
              </a:spcAft>
              <a:buClr>
                <a:schemeClr val="accent1"/>
              </a:buClr>
              <a:buSzPts val="1320"/>
              <a:buFont typeface="Noto Sans Symbols"/>
              <a:buChar char="▪"/>
              <a:defRPr sz="1200" b="0" i="0" u="none" strike="noStrike" cap="none">
                <a:solidFill>
                  <a:schemeClr val="dk1"/>
                </a:solidFill>
                <a:latin typeface="Arial"/>
                <a:ea typeface="Arial"/>
                <a:cs typeface="Arial"/>
                <a:sym typeface="Arial"/>
              </a:defRPr>
            </a:lvl8pPr>
            <a:lvl9pPr marL="4114800" marR="0" lvl="8" indent="-312420" algn="l" rtl="0">
              <a:lnSpc>
                <a:spcPct val="120000"/>
              </a:lnSpc>
              <a:spcBef>
                <a:spcPts val="500"/>
              </a:spcBef>
              <a:spcAft>
                <a:spcPts val="0"/>
              </a:spcAft>
              <a:buClr>
                <a:schemeClr val="accent1"/>
              </a:buClr>
              <a:buSzPts val="132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12" name="Google Shape;12;p35"/>
          <p:cNvSpPr txBox="1">
            <a:spLocks noGrp="1"/>
          </p:cNvSpPr>
          <p:nvPr>
            <p:ph type="dt" idx="10"/>
          </p:nvPr>
        </p:nvSpPr>
        <p:spPr>
          <a:xfrm>
            <a:off x="804672" y="320040"/>
            <a:ext cx="3657600" cy="32004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35"/>
          <p:cNvSpPr txBox="1">
            <a:spLocks noGrp="1"/>
          </p:cNvSpPr>
          <p:nvPr>
            <p:ph type="ftr" idx="11"/>
          </p:nvPr>
        </p:nvSpPr>
        <p:spPr>
          <a:xfrm>
            <a:off x="804672" y="6227064"/>
            <a:ext cx="10588752" cy="32004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35"/>
          <p:cNvSpPr txBox="1">
            <a:spLocks noGrp="1"/>
          </p:cNvSpPr>
          <p:nvPr>
            <p:ph type="sldNum" idx="12"/>
          </p:nvPr>
        </p:nvSpPr>
        <p:spPr>
          <a:xfrm>
            <a:off x="10469880" y="320040"/>
            <a:ext cx="914400" cy="32004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12284388"/>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
        <p:cNvGrpSpPr/>
        <p:nvPr/>
      </p:nvGrpSpPr>
      <p:grpSpPr>
        <a:xfrm>
          <a:off x="0" y="0"/>
          <a:ext cx="0" cy="0"/>
          <a:chOff x="0" y="0"/>
          <a:chExt cx="0" cy="0"/>
        </a:xfrm>
      </p:grpSpPr>
      <p:sp>
        <p:nvSpPr>
          <p:cNvPr id="6" name="Google Shape;6;p56"/>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endParaRPr/>
          </a:p>
        </p:txBody>
      </p:sp>
      <p:sp>
        <p:nvSpPr>
          <p:cNvPr id="7" name="Google Shape;7;p56"/>
          <p:cNvSpPr txBox="1">
            <a:spLocks noGrp="1"/>
          </p:cNvSpPr>
          <p:nvPr>
            <p:ph type="body" idx="1"/>
          </p:nvPr>
        </p:nvSpPr>
        <p:spPr>
          <a:xfrm>
            <a:off x="1553997" y="1449065"/>
            <a:ext cx="9144000" cy="4967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1pPr>
            <a:lvl2pPr marL="914400" marR="0" lvl="1"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2pPr>
            <a:lvl3pPr marL="1371600" marR="0" lvl="2"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3pPr>
            <a:lvl4pPr marL="1828800" marR="0" lvl="3"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4pPr>
            <a:lvl5pPr marL="2286000" marR="0" lvl="4"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5pPr>
            <a:lvl6pPr marL="2743200" marR="0" lvl="5"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6pPr>
            <a:lvl7pPr marL="3200400" marR="0" lvl="6"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7pPr>
            <a:lvl8pPr marL="3657600" marR="0" lvl="7"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8pPr>
            <a:lvl9pPr marL="4114800" marR="0" lvl="8"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9pPr>
          </a:lstStyle>
          <a:p>
            <a:endParaRPr/>
          </a:p>
        </p:txBody>
      </p:sp>
      <p:sp>
        <p:nvSpPr>
          <p:cNvPr id="8" name="Google Shape;8;p56"/>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94744111"/>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sitting at a table with laptops&#10;&#10;Description automatically generated with medium confidence">
            <a:extLst>
              <a:ext uri="{FF2B5EF4-FFF2-40B4-BE49-F238E27FC236}">
                <a16:creationId xmlns:a16="http://schemas.microsoft.com/office/drawing/2014/main" id="{1DADE7C0-4230-9463-2827-D310296A5407}"/>
              </a:ext>
            </a:extLst>
          </p:cNvPr>
          <p:cNvPicPr>
            <a:picLocks noChangeAspect="1"/>
          </p:cNvPicPr>
          <p:nvPr/>
        </p:nvPicPr>
        <p:blipFill rotWithShape="1">
          <a:blip r:embed="rId2"/>
          <a:srcRect t="12160" b="3506"/>
          <a:stretch/>
        </p:blipFill>
        <p:spPr>
          <a:xfrm>
            <a:off x="0" y="0"/>
            <a:ext cx="12192000" cy="6858000"/>
          </a:xfrm>
          <a:prstGeom prst="rect">
            <a:avLst/>
          </a:prstGeom>
        </p:spPr>
      </p:pic>
      <p:sp>
        <p:nvSpPr>
          <p:cNvPr id="9" name="Title 1">
            <a:extLst>
              <a:ext uri="{FF2B5EF4-FFF2-40B4-BE49-F238E27FC236}">
                <a16:creationId xmlns:a16="http://schemas.microsoft.com/office/drawing/2014/main" id="{D74876C4-01E1-3038-BF1C-63D511760575}"/>
              </a:ext>
            </a:extLst>
          </p:cNvPr>
          <p:cNvSpPr>
            <a:spLocks noGrp="1"/>
          </p:cNvSpPr>
          <p:nvPr>
            <p:ph type="ctrTitle"/>
          </p:nvPr>
        </p:nvSpPr>
        <p:spPr>
          <a:xfrm>
            <a:off x="1551095" y="1735507"/>
            <a:ext cx="5199901" cy="1546400"/>
          </a:xfrm>
        </p:spPr>
        <p:txBody>
          <a:bodyPr/>
          <a:lstStyle/>
          <a:p>
            <a:pPr algn="ctr"/>
            <a:r>
              <a:rPr lang="en-US" sz="4400" b="1" dirty="0">
                <a:solidFill>
                  <a:schemeClr val="bg1"/>
                </a:solidFill>
                <a:effectLst>
                  <a:outerShdw blurRad="38100" dist="38100" dir="2700000" algn="tl">
                    <a:srgbClr val="000000">
                      <a:alpha val="43137"/>
                    </a:srgbClr>
                  </a:outerShdw>
                </a:effectLst>
              </a:rPr>
              <a:t>Communication and</a:t>
            </a:r>
            <a:br>
              <a:rPr lang="en-US" sz="4400" b="1" dirty="0">
                <a:solidFill>
                  <a:schemeClr val="bg1"/>
                </a:solidFill>
                <a:effectLst>
                  <a:outerShdw blurRad="38100" dist="38100" dir="2700000" algn="tl">
                    <a:srgbClr val="000000">
                      <a:alpha val="43137"/>
                    </a:srgbClr>
                  </a:outerShdw>
                </a:effectLst>
              </a:rPr>
            </a:br>
            <a:r>
              <a:rPr lang="en-US" sz="4400" b="1" dirty="0">
                <a:solidFill>
                  <a:schemeClr val="bg1"/>
                </a:solidFill>
                <a:effectLst>
                  <a:outerShdw blurRad="38100" dist="38100" dir="2700000" algn="tl">
                    <a:srgbClr val="000000">
                      <a:alpha val="43137"/>
                    </a:srgbClr>
                  </a:outerShdw>
                </a:effectLst>
              </a:rPr>
              <a:t>In-group Working Skills </a:t>
            </a:r>
            <a:r>
              <a:rPr lang="en-US" sz="2400" b="1" dirty="0">
                <a:solidFill>
                  <a:schemeClr val="bg1"/>
                </a:solidFill>
                <a:effectLst>
                  <a:outerShdw blurRad="38100" dist="38100" dir="2700000" algn="tl">
                    <a:srgbClr val="000000">
                      <a:alpha val="43137"/>
                    </a:srgbClr>
                  </a:outerShdw>
                </a:effectLst>
              </a:rPr>
              <a:t>(cont.)</a:t>
            </a:r>
            <a:endParaRPr lang="en-US" sz="4400" b="1" dirty="0">
              <a:solidFill>
                <a:schemeClr val="bg1"/>
              </a:solidFill>
              <a:effectLst>
                <a:outerShdw blurRad="38100" dist="38100" dir="2700000" algn="tl">
                  <a:srgbClr val="000000">
                    <a:alpha val="43137"/>
                  </a:srgbClr>
                </a:outerShdw>
              </a:effectLst>
            </a:endParaRPr>
          </a:p>
        </p:txBody>
      </p:sp>
      <p:pic>
        <p:nvPicPr>
          <p:cNvPr id="10" name="Picture 9" descr="Logo&#10;&#10;Description automatically generated">
            <a:extLst>
              <a:ext uri="{FF2B5EF4-FFF2-40B4-BE49-F238E27FC236}">
                <a16:creationId xmlns:a16="http://schemas.microsoft.com/office/drawing/2014/main" id="{5C68DDE0-50DA-0271-4DD7-DB2396F1A25A}"/>
              </a:ext>
            </a:extLst>
          </p:cNvPr>
          <p:cNvPicPr>
            <a:picLocks noChangeAspect="1"/>
          </p:cNvPicPr>
          <p:nvPr/>
        </p:nvPicPr>
        <p:blipFill>
          <a:blip r:embed="rId3">
            <a:biLevel thresh="75000"/>
          </a:blip>
          <a:stretch>
            <a:fillRect/>
          </a:stretch>
        </p:blipFill>
        <p:spPr>
          <a:xfrm>
            <a:off x="9582944" y="207179"/>
            <a:ext cx="2237845" cy="2453052"/>
          </a:xfrm>
          <a:prstGeom prst="rect">
            <a:avLst/>
          </a:prstGeom>
        </p:spPr>
      </p:pic>
      <p:pic>
        <p:nvPicPr>
          <p:cNvPr id="11" name="Picture 10" descr="Logo&#10;&#10;Description automatically generated">
            <a:extLst>
              <a:ext uri="{FF2B5EF4-FFF2-40B4-BE49-F238E27FC236}">
                <a16:creationId xmlns:a16="http://schemas.microsoft.com/office/drawing/2014/main" id="{70B5156D-2550-BE57-C325-130092D8A17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09598" y="358965"/>
            <a:ext cx="2998655" cy="893249"/>
          </a:xfrm>
          <a:prstGeom prst="rect">
            <a:avLst/>
          </a:prstGeom>
        </p:spPr>
      </p:pic>
    </p:spTree>
    <p:extLst>
      <p:ext uri="{BB962C8B-B14F-4D97-AF65-F5344CB8AC3E}">
        <p14:creationId xmlns:p14="http://schemas.microsoft.com/office/powerpoint/2010/main" val="2631955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8"/>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Google Shape;519;p26"/>
          <p:cNvSpPr txBox="1">
            <a:spLocks noGrp="1"/>
          </p:cNvSpPr>
          <p:nvPr>
            <p:ph type="title"/>
          </p:nvPr>
        </p:nvSpPr>
        <p:spPr>
          <a:xfrm>
            <a:off x="643467" y="241737"/>
            <a:ext cx="7554602" cy="1055679"/>
          </a:xfrm>
          <a:prstGeom prst="rect">
            <a:avLst/>
          </a:prstGeom>
        </p:spPr>
        <p:txBody>
          <a:bodyPr spcFirstLastPara="1" vert="horz" lIns="91440" tIns="45720" rIns="91440" bIns="45720" rtlCol="0" anchor="b" anchorCtr="0">
            <a:normAutofit/>
          </a:bodyPr>
          <a:lstStyle/>
          <a:p>
            <a:pPr marL="0" lvl="0" indent="0">
              <a:spcAft>
                <a:spcPts val="0"/>
              </a:spcAft>
              <a:buClr>
                <a:srgbClr val="FFFEFF"/>
              </a:buClr>
              <a:buSzPts val="3200"/>
            </a:pPr>
            <a:r>
              <a:rPr lang="en-US" sz="4000" b="1" dirty="0"/>
              <a:t>Motivation and Performance </a:t>
            </a:r>
          </a:p>
        </p:txBody>
      </p:sp>
      <p:pic>
        <p:nvPicPr>
          <p:cNvPr id="2056" name="Picture 8" descr="5 Tips To Enhance Motivation In eLearning - eLearning Industry">
            <a:extLst>
              <a:ext uri="{FF2B5EF4-FFF2-40B4-BE49-F238E27FC236}">
                <a16:creationId xmlns:a16="http://schemas.microsoft.com/office/drawing/2014/main" id="{C2E47C46-BC97-41BB-BC09-0A9FD8F572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37" t="1" r="31179" b="1"/>
          <a:stretch/>
        </p:blipFill>
        <p:spPr bwMode="auto">
          <a:xfrm>
            <a:off x="6707225" y="10"/>
            <a:ext cx="5484776"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4BCD32A-283E-4D58-9F10-B4281E14F358}"/>
              </a:ext>
            </a:extLst>
          </p:cNvPr>
          <p:cNvSpPr txBox="1"/>
          <p:nvPr/>
        </p:nvSpPr>
        <p:spPr>
          <a:xfrm>
            <a:off x="643468" y="1384875"/>
            <a:ext cx="6240808" cy="2850204"/>
          </a:xfrm>
          <a:prstGeom prst="rect">
            <a:avLst/>
          </a:prstGeom>
          <a:noFill/>
        </p:spPr>
        <p:txBody>
          <a:bodyPr wrap="square">
            <a:spAutoFit/>
          </a:bodyPr>
          <a:lstStyle/>
          <a:p>
            <a:pPr marL="228600" lvl="0" indent="-228600" rtl="0">
              <a:lnSpc>
                <a:spcPct val="120000"/>
              </a:lnSpc>
              <a:spcBef>
                <a:spcPts val="0"/>
              </a:spcBef>
              <a:spcAft>
                <a:spcPts val="0"/>
              </a:spcAft>
              <a:buSzPts val="1980"/>
              <a:buChar char="▪"/>
            </a:pPr>
            <a:r>
              <a:rPr lang="en-US" sz="2400" b="1" dirty="0"/>
              <a:t>Social Facilitation in Groups: </a:t>
            </a:r>
            <a:r>
              <a:rPr lang="en-US" sz="2400" i="1" dirty="0"/>
              <a:t>Do people perform more effectively when alone or when part of a group?</a:t>
            </a:r>
            <a:endParaRPr lang="en-US" sz="2400" dirty="0"/>
          </a:p>
          <a:p>
            <a:pPr marL="228600" lvl="0" indent="-228600" rtl="0">
              <a:lnSpc>
                <a:spcPct val="120000"/>
              </a:lnSpc>
              <a:spcBef>
                <a:spcPts val="1000"/>
              </a:spcBef>
              <a:spcAft>
                <a:spcPts val="0"/>
              </a:spcAft>
              <a:buSzPts val="1980"/>
              <a:buChar char="▪"/>
            </a:pPr>
            <a:r>
              <a:rPr lang="en-US" sz="2400" b="1" dirty="0"/>
              <a:t>Social Loafing: </a:t>
            </a:r>
            <a:r>
              <a:rPr lang="en-US" sz="2400" i="1" dirty="0"/>
              <a:t>Groups usually outperform individuals. “Many hands make light the work” (</a:t>
            </a:r>
            <a:r>
              <a:rPr lang="en-US" sz="2400" i="1" dirty="0" err="1"/>
              <a:t>Littlepage</a:t>
            </a:r>
            <a:r>
              <a:rPr lang="en-US" sz="2400" i="1" dirty="0"/>
              <a:t>, 1991; Steiner, 1972)</a:t>
            </a:r>
            <a:endParaRPr lang="en-US" sz="2400" dirty="0"/>
          </a:p>
        </p:txBody>
      </p:sp>
      <p:sp>
        <p:nvSpPr>
          <p:cNvPr id="16" name="TextBox 15">
            <a:extLst>
              <a:ext uri="{FF2B5EF4-FFF2-40B4-BE49-F238E27FC236}">
                <a16:creationId xmlns:a16="http://schemas.microsoft.com/office/drawing/2014/main" id="{8B00CC9C-D2B7-4B08-B0D2-13C26CE8A134}"/>
              </a:ext>
            </a:extLst>
          </p:cNvPr>
          <p:cNvSpPr txBox="1"/>
          <p:nvPr/>
        </p:nvSpPr>
        <p:spPr>
          <a:xfrm>
            <a:off x="861847" y="4404652"/>
            <a:ext cx="6474373" cy="1963807"/>
          </a:xfrm>
          <a:prstGeom prst="rect">
            <a:avLst/>
          </a:prstGeom>
          <a:noFill/>
        </p:spPr>
        <p:txBody>
          <a:bodyPr wrap="square">
            <a:spAutoFit/>
          </a:bodyPr>
          <a:lstStyle/>
          <a:p>
            <a:pPr marL="0" lvl="0" indent="0" rtl="0">
              <a:lnSpc>
                <a:spcPct val="120000"/>
              </a:lnSpc>
              <a:spcBef>
                <a:spcPts val="1000"/>
              </a:spcBef>
              <a:spcAft>
                <a:spcPts val="0"/>
              </a:spcAft>
              <a:buSzPts val="1980"/>
              <a:buNone/>
            </a:pPr>
            <a:r>
              <a:rPr lang="en-US" sz="2400" b="1" dirty="0">
                <a:solidFill>
                  <a:srgbClr val="0070C0"/>
                </a:solidFill>
              </a:rPr>
              <a:t>But it can be a problem!</a:t>
            </a:r>
          </a:p>
          <a:p>
            <a:pPr marL="0" lvl="0" indent="0" rtl="0">
              <a:lnSpc>
                <a:spcPct val="120000"/>
              </a:lnSpc>
              <a:spcBef>
                <a:spcPts val="1000"/>
              </a:spcBef>
              <a:spcAft>
                <a:spcPts val="0"/>
              </a:spcAft>
              <a:buSzPts val="1980"/>
              <a:buNone/>
            </a:pPr>
            <a:r>
              <a:rPr lang="en-US" sz="2400" b="1" i="1" dirty="0"/>
              <a:t> </a:t>
            </a:r>
            <a:r>
              <a:rPr lang="en-US" sz="2400" i="1" dirty="0"/>
              <a:t>One way to overcome it is by recognizing that each group member has an important part to play in the success of the group.</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90"/>
        <p:cNvGrpSpPr/>
        <p:nvPr/>
      </p:nvGrpSpPr>
      <p:grpSpPr>
        <a:xfrm>
          <a:off x="0" y="0"/>
          <a:ext cx="0" cy="0"/>
          <a:chOff x="0" y="0"/>
          <a:chExt cx="0" cy="0"/>
        </a:xfrm>
      </p:grpSpPr>
      <p:sp useBgFill="1">
        <p:nvSpPr>
          <p:cNvPr id="2052"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Google Shape;491;p22"/>
          <p:cNvSpPr txBox="1">
            <a:spLocks noGrp="1"/>
          </p:cNvSpPr>
          <p:nvPr>
            <p:ph type="title"/>
          </p:nvPr>
        </p:nvSpPr>
        <p:spPr>
          <a:xfrm>
            <a:off x="5930431" y="563192"/>
            <a:ext cx="5595115" cy="1035050"/>
          </a:xfrm>
          <a:prstGeom prst="rect">
            <a:avLst/>
          </a:prstGeom>
        </p:spPr>
        <p:txBody>
          <a:bodyPr spcFirstLastPara="1" lIns="228600" tIns="228600" rIns="228600" bIns="228600" anchorCtr="0">
            <a:normAutofit fontScale="90000"/>
          </a:bodyPr>
          <a:lstStyle/>
          <a:p>
            <a:pPr marL="0" lvl="0" indent="0" rtl="0">
              <a:spcBef>
                <a:spcPts val="0"/>
              </a:spcBef>
              <a:spcAft>
                <a:spcPts val="0"/>
              </a:spcAft>
              <a:buClr>
                <a:srgbClr val="FFFEFF"/>
              </a:buClr>
              <a:buSzPts val="4000"/>
              <a:buFont typeface="Arial"/>
              <a:buNone/>
            </a:pPr>
            <a:r>
              <a:rPr lang="en-US" b="1" dirty="0"/>
              <a:t>Teamwork</a:t>
            </a:r>
          </a:p>
        </p:txBody>
      </p:sp>
      <p:pic>
        <p:nvPicPr>
          <p:cNvPr id="2050" name="Picture 2" descr="How to encourage young people to make a habit of helping others">
            <a:extLst>
              <a:ext uri="{FF2B5EF4-FFF2-40B4-BE49-F238E27FC236}">
                <a16:creationId xmlns:a16="http://schemas.microsoft.com/office/drawing/2014/main" id="{0BDF0547-7CF0-409E-A3D4-9D69BD1DDA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65" r="24844"/>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820CEFE-C28B-4683-AFF1-9A095FD354EC}"/>
              </a:ext>
            </a:extLst>
          </p:cNvPr>
          <p:cNvSpPr txBox="1"/>
          <p:nvPr/>
        </p:nvSpPr>
        <p:spPr>
          <a:xfrm>
            <a:off x="6174602" y="1598242"/>
            <a:ext cx="5770179" cy="1830758"/>
          </a:xfrm>
          <a:prstGeom prst="rect">
            <a:avLst/>
          </a:prstGeom>
        </p:spPr>
        <p:txBody>
          <a:bodyPr spcFirstLastPara="1" vert="horz" lIns="91425" tIns="45700" rIns="91425" bIns="45700" rtlCol="0" anchorCtr="0">
            <a:noAutofit/>
          </a:bodyPr>
          <a:lstStyle>
            <a:lvl1pPr marL="228600" indent="-228600">
              <a:lnSpc>
                <a:spcPct val="110000"/>
              </a:lnSpc>
              <a:spcBef>
                <a:spcPts val="0"/>
              </a:spcBef>
              <a:buSzPct val="100000"/>
              <a:buFont typeface="Arial" panose="020B0604020202020204" pitchFamily="34" charset="0"/>
              <a:buChar char="•"/>
              <a:defRPr sz="26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rtl="0">
              <a:lnSpc>
                <a:spcPct val="120000"/>
              </a:lnSpc>
              <a:spcBef>
                <a:spcPts val="0"/>
              </a:spcBef>
              <a:spcAft>
                <a:spcPts val="0"/>
              </a:spcAft>
              <a:buSzPts val="2200"/>
              <a:buNone/>
            </a:pPr>
            <a:r>
              <a:rPr lang="en-US" sz="2800" dirty="0"/>
              <a:t>Researchers have identified two key ingredients to effective teamwork: </a:t>
            </a:r>
          </a:p>
          <a:p>
            <a:pPr marL="342900" lvl="0" indent="-342900" algn="l" rtl="0">
              <a:lnSpc>
                <a:spcPct val="120000"/>
              </a:lnSpc>
              <a:spcBef>
                <a:spcPts val="1000"/>
              </a:spcBef>
              <a:spcAft>
                <a:spcPts val="0"/>
              </a:spcAft>
              <a:buSzPts val="2200"/>
              <a:buFont typeface="Arial"/>
              <a:buAutoNum type="arabicPeriod"/>
            </a:pPr>
            <a:r>
              <a:rPr lang="en-US" sz="2800" dirty="0">
                <a:solidFill>
                  <a:srgbClr val="0070C0"/>
                </a:solidFill>
              </a:rPr>
              <a:t>a shared mental representation of the task </a:t>
            </a:r>
          </a:p>
          <a:p>
            <a:pPr marL="342900" lvl="0" indent="-342900" algn="l" rtl="0">
              <a:lnSpc>
                <a:spcPct val="120000"/>
              </a:lnSpc>
              <a:spcBef>
                <a:spcPts val="1000"/>
              </a:spcBef>
              <a:spcAft>
                <a:spcPts val="0"/>
              </a:spcAft>
              <a:buSzPts val="2200"/>
              <a:buFont typeface="Arial"/>
              <a:buAutoNum type="arabicPeriod"/>
            </a:pPr>
            <a:r>
              <a:rPr lang="en-US" sz="2800" dirty="0">
                <a:solidFill>
                  <a:srgbClr val="0070C0"/>
                </a:solidFill>
              </a:rPr>
              <a:t>and group unity.</a:t>
            </a:r>
            <a:endParaRPr lang="en-US" dirty="0">
              <a:solidFill>
                <a:srgbClr val="0070C0"/>
              </a:solidFill>
            </a:endParaRPr>
          </a:p>
        </p:txBody>
      </p:sp>
      <p:sp>
        <p:nvSpPr>
          <p:cNvPr id="10" name="TextBox 9">
            <a:extLst>
              <a:ext uri="{FF2B5EF4-FFF2-40B4-BE49-F238E27FC236}">
                <a16:creationId xmlns:a16="http://schemas.microsoft.com/office/drawing/2014/main" id="{9629E6B2-C70D-4F07-B40E-A1B4574F0D9B}"/>
              </a:ext>
            </a:extLst>
          </p:cNvPr>
          <p:cNvSpPr txBox="1"/>
          <p:nvPr/>
        </p:nvSpPr>
        <p:spPr>
          <a:xfrm>
            <a:off x="4187920" y="4662129"/>
            <a:ext cx="7693573" cy="1384995"/>
          </a:xfrm>
          <a:prstGeom prst="rect">
            <a:avLst/>
          </a:prstGeom>
          <a:noFill/>
        </p:spPr>
        <p:txBody>
          <a:bodyPr wrap="square">
            <a:spAutoFit/>
          </a:bodyPr>
          <a:lstStyle/>
          <a:p>
            <a:pPr marL="457200" indent="-457200">
              <a:buFont typeface="Arial" panose="020B0604020202020204" pitchFamily="34" charset="0"/>
              <a:buChar char="•"/>
            </a:pPr>
            <a:r>
              <a:rPr lang="en-US" sz="2800" dirty="0"/>
              <a:t>Teams improve their performance over time as they develop a shared understanding of the team and the tasks they are attempting.</a:t>
            </a:r>
          </a:p>
        </p:txBody>
      </p:sp>
    </p:spTree>
    <p:extLst>
      <p:ext uri="{BB962C8B-B14F-4D97-AF65-F5344CB8AC3E}">
        <p14:creationId xmlns:p14="http://schemas.microsoft.com/office/powerpoint/2010/main" val="1150443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28"/>
          <p:cNvSpPr txBox="1">
            <a:spLocks noGrp="1"/>
          </p:cNvSpPr>
          <p:nvPr>
            <p:ph type="title"/>
          </p:nvPr>
        </p:nvSpPr>
        <p:spPr>
          <a:xfrm>
            <a:off x="2675391" y="304799"/>
            <a:ext cx="6841217" cy="595587"/>
          </a:xfrm>
          <a:prstGeom prst="rect">
            <a:avLst/>
          </a:prstGeom>
          <a:noFill/>
          <a:ln>
            <a:noFill/>
          </a:ln>
        </p:spPr>
        <p:txBody>
          <a:bodyPr spcFirstLastPara="1" wrap="square" lIns="228600" tIns="228600" rIns="228600" bIns="0" anchor="b" anchorCtr="0">
            <a:noAutofit/>
          </a:bodyPr>
          <a:lstStyle/>
          <a:p>
            <a:pPr marL="0" lvl="0" indent="0" algn="ctr" rtl="0">
              <a:lnSpc>
                <a:spcPct val="85000"/>
              </a:lnSpc>
              <a:spcBef>
                <a:spcPts val="0"/>
              </a:spcBef>
              <a:spcAft>
                <a:spcPts val="0"/>
              </a:spcAft>
              <a:buClr>
                <a:srgbClr val="FFFEFF"/>
              </a:buClr>
              <a:buSzPts val="3200"/>
              <a:buFont typeface="Arial"/>
              <a:buNone/>
            </a:pPr>
            <a:r>
              <a:rPr lang="en-US" b="1" dirty="0"/>
              <a:t>Tuckman’s Group Development Stages </a:t>
            </a:r>
            <a:endParaRPr dirty="0"/>
          </a:p>
        </p:txBody>
      </p:sp>
      <p:pic>
        <p:nvPicPr>
          <p:cNvPr id="536" name="Google Shape;536;p28"/>
          <p:cNvPicPr preferRelativeResize="0">
            <a:picLocks noGrp="1"/>
          </p:cNvPicPr>
          <p:nvPr>
            <p:ph type="body" sz="half" idx="2"/>
          </p:nvPr>
        </p:nvPicPr>
        <p:blipFill rotWithShape="1">
          <a:blip r:embed="rId3">
            <a:clrChange>
              <a:clrFrom>
                <a:srgbClr val="FFFFFF"/>
              </a:clrFrom>
              <a:clrTo>
                <a:srgbClr val="FFFFFF">
                  <a:alpha val="0"/>
                </a:srgbClr>
              </a:clrTo>
            </a:clrChange>
            <a:alphaModFix/>
          </a:blip>
          <a:srcRect/>
          <a:stretch/>
        </p:blipFill>
        <p:spPr>
          <a:xfrm>
            <a:off x="505664" y="744263"/>
            <a:ext cx="10551220" cy="5935061"/>
          </a:xfrm>
          <a:prstGeom prst="rect">
            <a:avLst/>
          </a:prstGeom>
          <a:noFill/>
          <a:ln>
            <a:noFill/>
          </a:ln>
        </p:spPr>
      </p:pic>
      <p:sp>
        <p:nvSpPr>
          <p:cNvPr id="2" name="Rectangle 1">
            <a:extLst>
              <a:ext uri="{FF2B5EF4-FFF2-40B4-BE49-F238E27FC236}">
                <a16:creationId xmlns:a16="http://schemas.microsoft.com/office/drawing/2014/main" id="{B2FC5584-AB8D-41A4-9F7B-DBBA86F2316A}"/>
              </a:ext>
            </a:extLst>
          </p:cNvPr>
          <p:cNvSpPr/>
          <p:nvPr/>
        </p:nvSpPr>
        <p:spPr>
          <a:xfrm>
            <a:off x="862356" y="1339850"/>
            <a:ext cx="3626069" cy="1870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0282EA1-4696-4490-95C5-A37ED87CC509}"/>
              </a:ext>
            </a:extLst>
          </p:cNvPr>
          <p:cNvGrpSpPr/>
          <p:nvPr/>
        </p:nvGrpSpPr>
        <p:grpSpPr>
          <a:xfrm>
            <a:off x="652080" y="3962400"/>
            <a:ext cx="1729924" cy="2514630"/>
            <a:chOff x="536777" y="3962400"/>
            <a:chExt cx="1729924" cy="2514630"/>
          </a:xfrm>
        </p:grpSpPr>
        <p:pic>
          <p:nvPicPr>
            <p:cNvPr id="2052" name="Picture 4" descr="Group Minions PNG Photos | PNG Mart">
              <a:extLst>
                <a:ext uri="{FF2B5EF4-FFF2-40B4-BE49-F238E27FC236}">
                  <a16:creationId xmlns:a16="http://schemas.microsoft.com/office/drawing/2014/main" id="{68DEF1F6-5611-4030-B4AA-CCCB4299E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777" y="3962400"/>
              <a:ext cx="1729924" cy="21240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8C18F70-86DE-42CE-9694-26DC534EAD3C}"/>
                </a:ext>
              </a:extLst>
            </p:cNvPr>
            <p:cNvSpPr txBox="1"/>
            <p:nvPr/>
          </p:nvSpPr>
          <p:spPr>
            <a:xfrm>
              <a:off x="599715" y="6107698"/>
              <a:ext cx="1447800"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4F81BD">
                      <a:lumMod val="50000"/>
                    </a:srgbClr>
                  </a:solidFill>
                  <a:effectLst/>
                  <a:uLnTx/>
                  <a:uFillTx/>
                  <a:latin typeface="Kristen ITC" panose="03050502040202030202" pitchFamily="66" charset="0"/>
                  <a:ea typeface="ＭＳ Ｐゴシック" panose="020B0600070205080204" pitchFamily="34" charset="-128"/>
                  <a:cs typeface="+mn-cs"/>
                </a:rPr>
                <a:t>forming</a:t>
              </a:r>
            </a:p>
          </p:txBody>
        </p:sp>
      </p:grpSp>
      <p:grpSp>
        <p:nvGrpSpPr>
          <p:cNvPr id="15" name="Group 14">
            <a:extLst>
              <a:ext uri="{FF2B5EF4-FFF2-40B4-BE49-F238E27FC236}">
                <a16:creationId xmlns:a16="http://schemas.microsoft.com/office/drawing/2014/main" id="{4ADB973B-5854-4B53-858E-2E16F5849964}"/>
              </a:ext>
            </a:extLst>
          </p:cNvPr>
          <p:cNvGrpSpPr/>
          <p:nvPr/>
        </p:nvGrpSpPr>
        <p:grpSpPr>
          <a:xfrm>
            <a:off x="5409086" y="3137254"/>
            <a:ext cx="2066912" cy="1622469"/>
            <a:chOff x="5354645" y="3143841"/>
            <a:chExt cx="2066912" cy="1622469"/>
          </a:xfrm>
        </p:grpSpPr>
        <p:pic>
          <p:nvPicPr>
            <p:cNvPr id="11" name="Picture 10" descr="A picture containing yellow, automaton&#10;&#10;Description automatically generated">
              <a:extLst>
                <a:ext uri="{FF2B5EF4-FFF2-40B4-BE49-F238E27FC236}">
                  <a16:creationId xmlns:a16="http://schemas.microsoft.com/office/drawing/2014/main" id="{B5782C91-AAF0-484D-97ED-C9187F4933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4645" y="3143841"/>
              <a:ext cx="2066912" cy="1153803"/>
            </a:xfrm>
            <a:prstGeom prst="rect">
              <a:avLst/>
            </a:prstGeom>
          </p:spPr>
        </p:pic>
        <p:sp>
          <p:nvSpPr>
            <p:cNvPr id="19" name="TextBox 18">
              <a:extLst>
                <a:ext uri="{FF2B5EF4-FFF2-40B4-BE49-F238E27FC236}">
                  <a16:creationId xmlns:a16="http://schemas.microsoft.com/office/drawing/2014/main" id="{3812CD51-41CB-4146-9B55-DAE3D77376B1}"/>
                </a:ext>
              </a:extLst>
            </p:cNvPr>
            <p:cNvSpPr txBox="1"/>
            <p:nvPr/>
          </p:nvSpPr>
          <p:spPr>
            <a:xfrm>
              <a:off x="5410200" y="4396978"/>
              <a:ext cx="1852614"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4F81BD">
                      <a:lumMod val="50000"/>
                    </a:srgbClr>
                  </a:solidFill>
                  <a:effectLst/>
                  <a:uLnTx/>
                  <a:uFillTx/>
                  <a:latin typeface="Kristen ITC" panose="03050502040202030202" pitchFamily="66" charset="0"/>
                  <a:ea typeface="ＭＳ Ｐゴシック" panose="020B0600070205080204" pitchFamily="34" charset="-128"/>
                  <a:cs typeface="+mn-cs"/>
                </a:rPr>
                <a:t>norming</a:t>
              </a:r>
            </a:p>
          </p:txBody>
        </p:sp>
      </p:grpSp>
      <p:grpSp>
        <p:nvGrpSpPr>
          <p:cNvPr id="16" name="Group 15">
            <a:extLst>
              <a:ext uri="{FF2B5EF4-FFF2-40B4-BE49-F238E27FC236}">
                <a16:creationId xmlns:a16="http://schemas.microsoft.com/office/drawing/2014/main" id="{016421AB-2DC3-4C35-AB40-4162C23643E6}"/>
              </a:ext>
            </a:extLst>
          </p:cNvPr>
          <p:cNvGrpSpPr/>
          <p:nvPr/>
        </p:nvGrpSpPr>
        <p:grpSpPr>
          <a:xfrm>
            <a:off x="7033026" y="1692643"/>
            <a:ext cx="2914685" cy="1937266"/>
            <a:chOff x="7010400" y="1676400"/>
            <a:chExt cx="2914685" cy="1937266"/>
          </a:xfrm>
        </p:grpSpPr>
        <p:pic>
          <p:nvPicPr>
            <p:cNvPr id="2056" name="Picture 8" descr="diener, kevin, bob, der bauarbeiter">
              <a:extLst>
                <a:ext uri="{FF2B5EF4-FFF2-40B4-BE49-F238E27FC236}">
                  <a16:creationId xmlns:a16="http://schemas.microsoft.com/office/drawing/2014/main" id="{051CD446-ABB2-4C97-B280-DE248719400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0400" y="1676400"/>
              <a:ext cx="2914685" cy="182270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618BB38-A10E-4442-8161-7E0E10848A52}"/>
                </a:ext>
              </a:extLst>
            </p:cNvPr>
            <p:cNvSpPr txBox="1"/>
            <p:nvPr/>
          </p:nvSpPr>
          <p:spPr>
            <a:xfrm>
              <a:off x="7408120" y="3244334"/>
              <a:ext cx="2516965"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4F81BD">
                      <a:lumMod val="50000"/>
                    </a:srgbClr>
                  </a:solidFill>
                  <a:effectLst/>
                  <a:uLnTx/>
                  <a:uFillTx/>
                  <a:latin typeface="Kristen ITC" panose="03050502040202030202" pitchFamily="66" charset="0"/>
                  <a:ea typeface="ＭＳ Ｐゴシック" panose="020B0600070205080204" pitchFamily="34" charset="-128"/>
                  <a:cs typeface="+mn-cs"/>
                </a:rPr>
                <a:t>performing</a:t>
              </a:r>
            </a:p>
          </p:txBody>
        </p:sp>
      </p:grpSp>
      <p:grpSp>
        <p:nvGrpSpPr>
          <p:cNvPr id="17" name="Group 16">
            <a:extLst>
              <a:ext uri="{FF2B5EF4-FFF2-40B4-BE49-F238E27FC236}">
                <a16:creationId xmlns:a16="http://schemas.microsoft.com/office/drawing/2014/main" id="{FE3FFBF0-B1CA-406A-BDCA-D035A565C91C}"/>
              </a:ext>
            </a:extLst>
          </p:cNvPr>
          <p:cNvGrpSpPr/>
          <p:nvPr/>
        </p:nvGrpSpPr>
        <p:grpSpPr>
          <a:xfrm>
            <a:off x="9563100" y="619530"/>
            <a:ext cx="2628900" cy="2146225"/>
            <a:chOff x="9448800" y="533400"/>
            <a:chExt cx="2628900" cy="2146225"/>
          </a:xfrm>
        </p:grpSpPr>
        <p:pic>
          <p:nvPicPr>
            <p:cNvPr id="2058" name="Picture 10" descr="Minions meme">
              <a:extLst>
                <a:ext uri="{FF2B5EF4-FFF2-40B4-BE49-F238E27FC236}">
                  <a16:creationId xmlns:a16="http://schemas.microsoft.com/office/drawing/2014/main" id="{A9194F09-9E6A-450F-B6F2-7C2CD042C75F}"/>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8027"/>
            <a:stretch/>
          </p:blipFill>
          <p:spPr bwMode="auto">
            <a:xfrm>
              <a:off x="9448800" y="533400"/>
              <a:ext cx="2628900" cy="16764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3B16EC6-0CEF-4518-9FF6-7E0362D5E03E}"/>
                </a:ext>
              </a:extLst>
            </p:cNvPr>
            <p:cNvSpPr txBox="1"/>
            <p:nvPr/>
          </p:nvSpPr>
          <p:spPr>
            <a:xfrm>
              <a:off x="9504767" y="2310293"/>
              <a:ext cx="2516965"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4F81BD">
                      <a:lumMod val="50000"/>
                    </a:srgbClr>
                  </a:solidFill>
                  <a:effectLst/>
                  <a:uLnTx/>
                  <a:uFillTx/>
                  <a:latin typeface="Kristen ITC" panose="03050502040202030202" pitchFamily="66" charset="0"/>
                  <a:ea typeface="ＭＳ Ｐゴシック" panose="020B0600070205080204" pitchFamily="34" charset="-128"/>
                  <a:cs typeface="+mn-cs"/>
                </a:rPr>
                <a:t>adjourning</a:t>
              </a:r>
            </a:p>
          </p:txBody>
        </p:sp>
      </p:grpSp>
      <p:sp>
        <p:nvSpPr>
          <p:cNvPr id="28" name="TextBox 27">
            <a:extLst>
              <a:ext uri="{FF2B5EF4-FFF2-40B4-BE49-F238E27FC236}">
                <a16:creationId xmlns:a16="http://schemas.microsoft.com/office/drawing/2014/main" id="{C55BFFB1-125D-407F-8D9A-4C4753892AE2}"/>
              </a:ext>
            </a:extLst>
          </p:cNvPr>
          <p:cNvSpPr txBox="1"/>
          <p:nvPr/>
        </p:nvSpPr>
        <p:spPr>
          <a:xfrm>
            <a:off x="521537" y="1300228"/>
            <a:ext cx="7010400"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Kristen ITC" panose="03050502040202030202" pitchFamily="66" charset="0"/>
                <a:ea typeface="ＭＳ Ｐゴシック" panose="020B0600070205080204" pitchFamily="34" charset="-128"/>
                <a:cs typeface="+mn-cs"/>
              </a:rPr>
              <a:t>Tuckman’s</a:t>
            </a:r>
            <a:r>
              <a:rPr kumimoji="0" lang="en-US" sz="28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kumimoji="0" lang="en-US" altLang="en-US" sz="2800" b="1" i="0" u="none" strike="noStrike" kern="1200" cap="none" spc="0" normalizeH="0" baseline="0" noProof="0" dirty="0">
                <a:ln>
                  <a:noFill/>
                </a:ln>
                <a:solidFill>
                  <a:prstClr val="black"/>
                </a:solidFill>
                <a:effectLst/>
                <a:uLnTx/>
                <a:uFillTx/>
                <a:latin typeface="Kristen ITC" panose="03050502040202030202" pitchFamily="66" charset="0"/>
                <a:ea typeface="ＭＳ Ｐゴシック" panose="020B0600070205080204" pitchFamily="34" charset="-128"/>
                <a:cs typeface="+mn-cs"/>
              </a:rPr>
              <a:t>Group Development Stages</a:t>
            </a:r>
            <a:endParaRPr kumimoji="0" lang="en-US" sz="2800" b="1" i="0" u="none" strike="noStrike" kern="1200" cap="none" spc="0" normalizeH="0" baseline="0" noProof="0" dirty="0">
              <a:ln>
                <a:noFill/>
              </a:ln>
              <a:solidFill>
                <a:prstClr val="black"/>
              </a:solidFill>
              <a:effectLst/>
              <a:uLnTx/>
              <a:uFillTx/>
              <a:latin typeface="Kristen ITC" panose="03050502040202030202" pitchFamily="66" charset="0"/>
              <a:ea typeface="ＭＳ Ｐゴシック" panose="020B0600070205080204" pitchFamily="34" charset="-128"/>
              <a:cs typeface="+mn-cs"/>
            </a:endParaRPr>
          </a:p>
        </p:txBody>
      </p:sp>
      <p:grpSp>
        <p:nvGrpSpPr>
          <p:cNvPr id="24" name="Group 23">
            <a:extLst>
              <a:ext uri="{FF2B5EF4-FFF2-40B4-BE49-F238E27FC236}">
                <a16:creationId xmlns:a16="http://schemas.microsoft.com/office/drawing/2014/main" id="{5A8E0CEC-6862-4FE4-B1E3-9B558F2E95ED}"/>
              </a:ext>
            </a:extLst>
          </p:cNvPr>
          <p:cNvGrpSpPr/>
          <p:nvPr/>
        </p:nvGrpSpPr>
        <p:grpSpPr>
          <a:xfrm>
            <a:off x="2416640" y="3499104"/>
            <a:ext cx="3220194" cy="2498533"/>
            <a:chOff x="2743200" y="3673108"/>
            <a:chExt cx="3220194" cy="2498533"/>
          </a:xfrm>
        </p:grpSpPr>
        <p:sp>
          <p:nvSpPr>
            <p:cNvPr id="18" name="TextBox 17">
              <a:extLst>
                <a:ext uri="{FF2B5EF4-FFF2-40B4-BE49-F238E27FC236}">
                  <a16:creationId xmlns:a16="http://schemas.microsoft.com/office/drawing/2014/main" id="{4A5F0BA3-0B18-4AAB-9BEB-B651814C5CBA}"/>
                </a:ext>
              </a:extLst>
            </p:cNvPr>
            <p:cNvSpPr txBox="1"/>
            <p:nvPr/>
          </p:nvSpPr>
          <p:spPr>
            <a:xfrm>
              <a:off x="3347792" y="5791147"/>
              <a:ext cx="1852614"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4F81BD">
                      <a:lumMod val="50000"/>
                    </a:srgbClr>
                  </a:solidFill>
                  <a:effectLst/>
                  <a:uLnTx/>
                  <a:uFillTx/>
                  <a:latin typeface="Kristen ITC" panose="03050502040202030202" pitchFamily="66" charset="0"/>
                  <a:ea typeface="ＭＳ Ｐゴシック" panose="020B0600070205080204" pitchFamily="34" charset="-128"/>
                  <a:cs typeface="+mn-cs"/>
                </a:rPr>
                <a:t>storming</a:t>
              </a:r>
            </a:p>
          </p:txBody>
        </p:sp>
        <p:grpSp>
          <p:nvGrpSpPr>
            <p:cNvPr id="23" name="Group 22">
              <a:extLst>
                <a:ext uri="{FF2B5EF4-FFF2-40B4-BE49-F238E27FC236}">
                  <a16:creationId xmlns:a16="http://schemas.microsoft.com/office/drawing/2014/main" id="{68DCF6DF-136B-4668-B3DE-5318BBEB716D}"/>
                </a:ext>
              </a:extLst>
            </p:cNvPr>
            <p:cNvGrpSpPr/>
            <p:nvPr/>
          </p:nvGrpSpPr>
          <p:grpSpPr>
            <a:xfrm>
              <a:off x="2743200" y="3673108"/>
              <a:ext cx="3220194" cy="2498533"/>
              <a:chOff x="3240923" y="4034099"/>
              <a:chExt cx="3220194" cy="2498533"/>
            </a:xfrm>
          </p:grpSpPr>
          <p:pic>
            <p:nvPicPr>
              <p:cNvPr id="6" name="Picture 5" descr="A picture containing cup, coffee, yellow, orange&#10;&#10;Description automatically generated">
                <a:extLst>
                  <a:ext uri="{FF2B5EF4-FFF2-40B4-BE49-F238E27FC236}">
                    <a16:creationId xmlns:a16="http://schemas.microsoft.com/office/drawing/2014/main" id="{F9E83D81-C5CA-40FC-B96D-6B0C1FF623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0923" y="4034099"/>
                <a:ext cx="2233614" cy="1210237"/>
              </a:xfrm>
              <a:prstGeom prst="rect">
                <a:avLst/>
              </a:prstGeom>
            </p:spPr>
          </p:pic>
          <p:pic>
            <p:nvPicPr>
              <p:cNvPr id="8" name="Picture 7" descr="A picture containing yellow, goggles, spectacles&#10;&#10;Description automatically generated">
                <a:extLst>
                  <a:ext uri="{FF2B5EF4-FFF2-40B4-BE49-F238E27FC236}">
                    <a16:creationId xmlns:a16="http://schemas.microsoft.com/office/drawing/2014/main" id="{5D283ED5-3093-444A-B4A2-51438069CF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5515" y="5026053"/>
                <a:ext cx="1020274" cy="1055081"/>
              </a:xfrm>
              <a:prstGeom prst="rect">
                <a:avLst/>
              </a:prstGeom>
            </p:spPr>
          </p:pic>
          <p:pic>
            <p:nvPicPr>
              <p:cNvPr id="2060" name="Picture 12">
                <a:extLst>
                  <a:ext uri="{FF2B5EF4-FFF2-40B4-BE49-F238E27FC236}">
                    <a16:creationId xmlns:a16="http://schemas.microsoft.com/office/drawing/2014/main" id="{57E3065E-6016-4E16-BAB9-62EEF7B205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503" y="4680018"/>
                <a:ext cx="1852614" cy="1852614"/>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2049010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1"/>
        <p:cNvGrpSpPr/>
        <p:nvPr/>
      </p:nvGrpSpPr>
      <p:grpSpPr>
        <a:xfrm>
          <a:off x="0" y="0"/>
          <a:ext cx="0" cy="0"/>
          <a:chOff x="0" y="0"/>
          <a:chExt cx="0" cy="0"/>
        </a:xfrm>
      </p:grpSpPr>
      <p:sp>
        <p:nvSpPr>
          <p:cNvPr id="101" name="Rectangle 10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7" name="Picture 544" descr="Drawings on colourful paper">
            <a:extLst>
              <a:ext uri="{FF2B5EF4-FFF2-40B4-BE49-F238E27FC236}">
                <a16:creationId xmlns:a16="http://schemas.microsoft.com/office/drawing/2014/main" id="{98167C7C-3631-4102-B4E4-36635E20DB9A}"/>
              </a:ext>
            </a:extLst>
          </p:cNvPr>
          <p:cNvPicPr>
            <a:picLocks noChangeAspect="1"/>
          </p:cNvPicPr>
          <p:nvPr/>
        </p:nvPicPr>
        <p:blipFill rotWithShape="1">
          <a:blip r:embed="rId3">
            <a:alphaModFix amt="35000"/>
          </a:blip>
          <a:srcRect b="15730"/>
          <a:stretch/>
        </p:blipFill>
        <p:spPr>
          <a:xfrm>
            <a:off x="20" y="1"/>
            <a:ext cx="12191980" cy="6857999"/>
          </a:xfrm>
          <a:prstGeom prst="rect">
            <a:avLst/>
          </a:prstGeom>
        </p:spPr>
      </p:pic>
      <p:sp>
        <p:nvSpPr>
          <p:cNvPr id="542" name="Google Shape;542;p29"/>
          <p:cNvSpPr txBox="1">
            <a:spLocks noGrp="1"/>
          </p:cNvSpPr>
          <p:nvPr>
            <p:ph type="title"/>
          </p:nvPr>
        </p:nvSpPr>
        <p:spPr>
          <a:xfrm>
            <a:off x="838201" y="1065862"/>
            <a:ext cx="3313164" cy="4726276"/>
          </a:xfrm>
          <a:prstGeom prst="rect">
            <a:avLst/>
          </a:prstGeom>
        </p:spPr>
        <p:txBody>
          <a:bodyPr spcFirstLastPara="1" vert="horz" lIns="91440" tIns="45720" rIns="91440" bIns="45720" rtlCol="0" anchor="ctr" anchorCtr="0">
            <a:normAutofit/>
          </a:bodyPr>
          <a:lstStyle/>
          <a:p>
            <a:pPr marL="0" lvl="0" indent="0" algn="r">
              <a:spcAft>
                <a:spcPts val="0"/>
              </a:spcAft>
              <a:buClr>
                <a:srgbClr val="FFFEFF"/>
              </a:buClr>
              <a:buSzPts val="3200"/>
            </a:pPr>
            <a:r>
              <a:rPr lang="en-US" sz="4400" dirty="0">
                <a:solidFill>
                  <a:srgbClr val="FFFFFF"/>
                </a:solidFill>
                <a:effectLst>
                  <a:outerShdw blurRad="38100" dist="38100" dir="2700000" algn="tl">
                    <a:srgbClr val="000000">
                      <a:alpha val="43137"/>
                    </a:srgbClr>
                  </a:outerShdw>
                </a:effectLst>
              </a:rPr>
              <a:t>Making Decisions in Groups </a:t>
            </a:r>
          </a:p>
        </p:txBody>
      </p:sp>
      <p:cxnSp>
        <p:nvCxnSpPr>
          <p:cNvPr id="103" name="Straight Connector 10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43" name="Google Shape;543;p29"/>
          <p:cNvSpPr txBox="1">
            <a:spLocks noGrp="1"/>
          </p:cNvSpPr>
          <p:nvPr>
            <p:ph type="body" sz="half" idx="2"/>
          </p:nvPr>
        </p:nvSpPr>
        <p:spPr>
          <a:xfrm>
            <a:off x="5073923" y="911303"/>
            <a:ext cx="6279876" cy="5035393"/>
          </a:xfrm>
          <a:prstGeom prst="rect">
            <a:avLst/>
          </a:prstGeom>
        </p:spPr>
        <p:txBody>
          <a:bodyPr spcFirstLastPara="1" vert="horz" lIns="91440" tIns="45720" rIns="91440" bIns="45720" rtlCol="0" anchor="ctr" anchorCtr="0">
            <a:normAutofit lnSpcReduction="10000"/>
          </a:bodyPr>
          <a:lstStyle/>
          <a:p>
            <a:pPr marL="457200" lvl="0" indent="-228600">
              <a:lnSpc>
                <a:spcPct val="150000"/>
              </a:lnSpc>
              <a:spcBef>
                <a:spcPts val="0"/>
              </a:spcBef>
              <a:spcAft>
                <a:spcPts val="0"/>
              </a:spcAft>
              <a:buSzPts val="2200"/>
              <a:buFont typeface="Arial" panose="020B0604020202020204" pitchFamily="34" charset="0"/>
              <a:buChar char="•"/>
            </a:pPr>
            <a:r>
              <a:rPr lang="en-US" sz="2800" dirty="0">
                <a:solidFill>
                  <a:srgbClr val="FFFFFF"/>
                </a:solidFill>
                <a:effectLst>
                  <a:outerShdw blurRad="38100" dist="38100" dir="2700000" algn="tl">
                    <a:srgbClr val="000000">
                      <a:alpha val="43137"/>
                    </a:srgbClr>
                  </a:outerShdw>
                </a:effectLst>
              </a:rPr>
              <a:t>For groups can draw on more resources than can a lone individual.</a:t>
            </a:r>
          </a:p>
          <a:p>
            <a:pPr marL="457200" indent="-228600">
              <a:lnSpc>
                <a:spcPct val="150000"/>
              </a:lnSpc>
              <a:spcBef>
                <a:spcPts val="0"/>
              </a:spcBef>
              <a:buSzPts val="2200"/>
              <a:buFont typeface="Arial" panose="020B0604020202020204" pitchFamily="34" charset="0"/>
              <a:buChar char="•"/>
            </a:pPr>
            <a:r>
              <a:rPr lang="en-US" sz="2800" dirty="0">
                <a:solidFill>
                  <a:srgbClr val="FFFFFF"/>
                </a:solidFill>
                <a:effectLst>
                  <a:outerShdw blurRad="38100" dist="38100" dir="2700000" algn="tl">
                    <a:srgbClr val="000000">
                      <a:alpha val="43137"/>
                    </a:srgbClr>
                  </a:outerShdw>
                </a:effectLst>
              </a:rPr>
              <a:t>More ideas and possible solutions by discussing the problem.</a:t>
            </a:r>
          </a:p>
          <a:p>
            <a:pPr marL="457200" indent="-228600">
              <a:lnSpc>
                <a:spcPct val="150000"/>
              </a:lnSpc>
              <a:spcBef>
                <a:spcPts val="0"/>
              </a:spcBef>
              <a:buSzPts val="2200"/>
              <a:buFont typeface="Arial" panose="020B0604020202020204" pitchFamily="34" charset="0"/>
              <a:buChar char="•"/>
            </a:pPr>
            <a:r>
              <a:rPr lang="en-US" sz="2800" dirty="0">
                <a:solidFill>
                  <a:srgbClr val="FFFFFF"/>
                </a:solidFill>
                <a:effectLst>
                  <a:outerShdw blurRad="38100" dist="38100" dir="2700000" algn="tl">
                    <a:srgbClr val="000000">
                      <a:alpha val="43137"/>
                    </a:srgbClr>
                  </a:outerShdw>
                </a:effectLst>
              </a:rPr>
              <a:t>A group’s decision will be superior to an individual’s decision.</a:t>
            </a:r>
          </a:p>
          <a:p>
            <a:pPr marL="457200" indent="-228600">
              <a:lnSpc>
                <a:spcPct val="150000"/>
              </a:lnSpc>
              <a:spcBef>
                <a:spcPts val="0"/>
              </a:spcBef>
              <a:buSzPts val="2200"/>
              <a:buFont typeface="Arial" panose="020B0604020202020204" pitchFamily="34" charset="0"/>
              <a:buChar char="•"/>
            </a:pPr>
            <a:r>
              <a:rPr lang="en-US" sz="2800" dirty="0">
                <a:solidFill>
                  <a:srgbClr val="FFFFFF"/>
                </a:solidFill>
                <a:effectLst>
                  <a:outerShdw blurRad="38100" dist="38100" dir="2700000" algn="tl">
                    <a:srgbClr val="000000">
                      <a:alpha val="43137"/>
                    </a:srgbClr>
                  </a:outerShdw>
                </a:effectLst>
                <a:sym typeface="Arial"/>
              </a:rPr>
              <a:t>However, groups do not always make good decisions</a:t>
            </a:r>
            <a:endParaRPr lang="en-US" sz="2800" dirty="0">
              <a:solidFill>
                <a:srgbClr val="FFFFFF"/>
              </a:solidFill>
              <a:effectLst>
                <a:outerShdw blurRad="38100" dist="38100" dir="2700000" algn="tl">
                  <a:srgbClr val="000000">
                    <a:alpha val="43137"/>
                  </a:srgbClr>
                </a:outerShdw>
              </a:effectLst>
            </a:endParaRPr>
          </a:p>
          <a:p>
            <a:pPr marL="342900" lvl="0" indent="-228600">
              <a:lnSpc>
                <a:spcPct val="150000"/>
              </a:lnSpc>
              <a:spcBef>
                <a:spcPts val="1000"/>
              </a:spcBef>
              <a:spcAft>
                <a:spcPts val="0"/>
              </a:spcAft>
              <a:buSzPts val="1980"/>
              <a:buFont typeface="Arial" panose="020B0604020202020204" pitchFamily="34" charset="0"/>
              <a:buChar char="•"/>
            </a:pPr>
            <a:endParaRPr lang="en-US" sz="2800" dirty="0">
              <a:solidFill>
                <a:srgbClr val="FFFFFF"/>
              </a:solidFill>
              <a:effectLst>
                <a:outerShdw blurRad="38100" dist="38100" dir="2700000" algn="tl">
                  <a:srgbClr val="000000">
                    <a:alpha val="43137"/>
                  </a:srgbClr>
                </a:outerShdw>
              </a:effectLst>
            </a:endParaRPr>
          </a:p>
        </p:txBody>
      </p:sp>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50"/>
        <p:cNvGrpSpPr/>
        <p:nvPr/>
      </p:nvGrpSpPr>
      <p:grpSpPr>
        <a:xfrm>
          <a:off x="0" y="0"/>
          <a:ext cx="0" cy="0"/>
          <a:chOff x="0" y="0"/>
          <a:chExt cx="0" cy="0"/>
        </a:xfrm>
      </p:grpSpPr>
      <p:sp>
        <p:nvSpPr>
          <p:cNvPr id="3076" name="Rectangle 134">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0" name="Oval 139">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7" name="Rectangle 146">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50" name="Straight Connector 149">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55" name="Rectangle 154">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7" name="Group 156">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58" name="Straight Connector 157">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074" name="Picture 2" descr="U.S. is polarizing faster than other democracies, study finds | Brown  University">
            <a:extLst>
              <a:ext uri="{FF2B5EF4-FFF2-40B4-BE49-F238E27FC236}">
                <a16:creationId xmlns:a16="http://schemas.microsoft.com/office/drawing/2014/main" id="{B97D1357-1F75-462D-B2E0-810D13579F3E}"/>
              </a:ext>
            </a:extLst>
          </p:cNvPr>
          <p:cNvPicPr>
            <a:picLocks noChangeAspect="1" noChangeArrowheads="1"/>
          </p:cNvPicPr>
          <p:nvPr/>
        </p:nvPicPr>
        <p:blipFill>
          <a:blip r:embed="rId3">
            <a:duotone>
              <a:prstClr val="black"/>
              <a:schemeClr val="bg1">
                <a:tint val="45000"/>
                <a:satMod val="400000"/>
              </a:schemeClr>
            </a:duotone>
            <a:alphaModFix amt="25000"/>
            <a:extLst>
              <a:ext uri="{28A0092B-C50C-407E-A947-70E740481C1C}">
                <a14:useLocalDpi xmlns:a14="http://schemas.microsoft.com/office/drawing/2010/main" val="0"/>
              </a:ext>
            </a:extLst>
          </a:blip>
          <a:stretch>
            <a:fillRect/>
          </a:stretch>
        </p:blipFill>
        <p:spPr bwMode="auto">
          <a:xfrm>
            <a:off x="782669" y="422077"/>
            <a:ext cx="10691280" cy="6013845"/>
          </a:xfrm>
          <a:prstGeom prst="rect">
            <a:avLst/>
          </a:prstGeom>
          <a:noFill/>
          <a:extLst>
            <a:ext uri="{909E8E84-426E-40DD-AFC4-6F175D3DCCD1}">
              <a14:hiddenFill xmlns:a14="http://schemas.microsoft.com/office/drawing/2010/main">
                <a:solidFill>
                  <a:srgbClr val="FFFFFF"/>
                </a:solidFill>
              </a14:hiddenFill>
            </a:ext>
          </a:extLst>
        </p:spPr>
      </p:pic>
      <p:sp>
        <p:nvSpPr>
          <p:cNvPr id="551" name="Google Shape;551;p30"/>
          <p:cNvSpPr txBox="1">
            <a:spLocks noGrp="1"/>
          </p:cNvSpPr>
          <p:nvPr>
            <p:ph type="title"/>
          </p:nvPr>
        </p:nvSpPr>
        <p:spPr>
          <a:xfrm>
            <a:off x="2618173" y="137747"/>
            <a:ext cx="7315200" cy="1400343"/>
          </a:xfrm>
          <a:prstGeom prst="rect">
            <a:avLst/>
          </a:prstGeom>
          <a:noFill/>
        </p:spPr>
        <p:txBody>
          <a:bodyPr spcFirstLastPara="1" vert="horz" lIns="91440" tIns="45720" rIns="91440" bIns="45720" rtlCol="0" anchor="b" anchorCtr="0">
            <a:normAutofit/>
          </a:bodyPr>
          <a:lstStyle/>
          <a:p>
            <a:pPr marL="0" lvl="0" indent="0" algn="ctr">
              <a:spcAft>
                <a:spcPts val="0"/>
              </a:spcAft>
              <a:buClr>
                <a:srgbClr val="FFFEFF"/>
              </a:buClr>
              <a:buSzPts val="4000"/>
            </a:pPr>
            <a:r>
              <a:rPr lang="en-US" sz="4800" kern="1200" dirty="0">
                <a:solidFill>
                  <a:srgbClr val="FFFF00"/>
                </a:solidFill>
                <a:effectLst>
                  <a:outerShdw blurRad="38100" dist="38100" dir="2700000" algn="tl">
                    <a:srgbClr val="000000">
                      <a:alpha val="43137"/>
                    </a:srgbClr>
                  </a:outerShdw>
                </a:effectLst>
                <a:latin typeface="+mj-lt"/>
                <a:ea typeface="+mj-ea"/>
                <a:cs typeface="+mj-cs"/>
              </a:rPr>
              <a:t>Group Polarization</a:t>
            </a:r>
          </a:p>
        </p:txBody>
      </p:sp>
      <p:sp>
        <p:nvSpPr>
          <p:cNvPr id="33" name="TextBox 32">
            <a:extLst>
              <a:ext uri="{FF2B5EF4-FFF2-40B4-BE49-F238E27FC236}">
                <a16:creationId xmlns:a16="http://schemas.microsoft.com/office/drawing/2014/main" id="{EAC9140B-85B3-4334-A788-95B8ABFC655A}"/>
              </a:ext>
            </a:extLst>
          </p:cNvPr>
          <p:cNvSpPr txBox="1"/>
          <p:nvPr/>
        </p:nvSpPr>
        <p:spPr>
          <a:xfrm>
            <a:off x="975285" y="1542636"/>
            <a:ext cx="9965983" cy="2254335"/>
          </a:xfrm>
          <a:prstGeom prst="rect">
            <a:avLst/>
          </a:prstGeom>
          <a:noFill/>
        </p:spPr>
        <p:txBody>
          <a:bodyPr wrap="square">
            <a:spAutoFit/>
          </a:bodyPr>
          <a:lstStyle/>
          <a:p>
            <a:pPr marL="228600" lvl="0" indent="-228600" algn="l" rtl="0">
              <a:lnSpc>
                <a:spcPct val="120000"/>
              </a:lnSpc>
              <a:spcBef>
                <a:spcPts val="0"/>
              </a:spcBef>
              <a:spcAft>
                <a:spcPts val="0"/>
              </a:spcAft>
              <a:buSzPts val="2200"/>
              <a:buChar char="▪"/>
            </a:pPr>
            <a:r>
              <a:rPr lang="en-US" sz="2800" dirty="0">
                <a:solidFill>
                  <a:srgbClr val="FFFF00"/>
                </a:solidFill>
              </a:rPr>
              <a:t>Common sense notions suggest that groups exert a moderating, subduing effect on their members. </a:t>
            </a:r>
          </a:p>
          <a:p>
            <a:pPr marL="228600" lvl="0" indent="-228600" algn="l" rtl="0">
              <a:lnSpc>
                <a:spcPct val="120000"/>
              </a:lnSpc>
              <a:spcBef>
                <a:spcPts val="1000"/>
              </a:spcBef>
              <a:spcAft>
                <a:spcPts val="0"/>
              </a:spcAft>
              <a:buSzPts val="2200"/>
              <a:buChar char="▪"/>
            </a:pPr>
            <a:r>
              <a:rPr lang="en-US" sz="2800" dirty="0">
                <a:solidFill>
                  <a:srgbClr val="FFFF00"/>
                </a:solidFill>
              </a:rPr>
              <a:t>Many groups shift toward more extreme decisions rather than less extreme decisions after group interaction</a:t>
            </a:r>
          </a:p>
        </p:txBody>
      </p:sp>
      <p:sp>
        <p:nvSpPr>
          <p:cNvPr id="35" name="TextBox 34">
            <a:extLst>
              <a:ext uri="{FF2B5EF4-FFF2-40B4-BE49-F238E27FC236}">
                <a16:creationId xmlns:a16="http://schemas.microsoft.com/office/drawing/2014/main" id="{B5842726-546C-4BFB-B71F-8B9ACE48BEAD}"/>
              </a:ext>
            </a:extLst>
          </p:cNvPr>
          <p:cNvSpPr txBox="1"/>
          <p:nvPr/>
        </p:nvSpPr>
        <p:spPr>
          <a:xfrm>
            <a:off x="1399053" y="4017388"/>
            <a:ext cx="10023517" cy="2460930"/>
          </a:xfrm>
          <a:prstGeom prst="rect">
            <a:avLst/>
          </a:prstGeom>
          <a:noFill/>
        </p:spPr>
        <p:txBody>
          <a:bodyPr wrap="square">
            <a:spAutoFit/>
          </a:bodyPr>
          <a:lstStyle/>
          <a:p>
            <a:pPr marL="228600" lvl="0" indent="-228600" algn="l" rtl="0">
              <a:lnSpc>
                <a:spcPct val="120000"/>
              </a:lnSpc>
              <a:spcBef>
                <a:spcPts val="0"/>
              </a:spcBef>
              <a:spcAft>
                <a:spcPts val="0"/>
              </a:spcAft>
              <a:buSzPts val="1980"/>
              <a:buChar char="▪"/>
            </a:pPr>
            <a:r>
              <a:rPr lang="en-US" sz="2600" i="1" dirty="0">
                <a:solidFill>
                  <a:schemeClr val="bg1"/>
                </a:solidFill>
              </a:rPr>
              <a:t>Let’s say you are part of a group assigned to make a presentation. One of the group members suggests showing a short video that, although amusing, includes some provocative images. Even though initially you think the clip is inappropriate, you begin to change your mind as the group discusses the idea. </a:t>
            </a:r>
            <a:endParaRPr lang="en-US" sz="2600" dirty="0">
              <a:solidFill>
                <a:schemeClr val="bg1"/>
              </a:solidFill>
            </a:endParaRPr>
          </a:p>
        </p:txBody>
      </p:sp>
    </p:spTree>
    <p:extLst>
      <p:ext uri="{BB962C8B-B14F-4D97-AF65-F5344CB8AC3E}">
        <p14:creationId xmlns:p14="http://schemas.microsoft.com/office/powerpoint/2010/main" val="1427643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57"/>
        <p:cNvGrpSpPr/>
        <p:nvPr/>
      </p:nvGrpSpPr>
      <p:grpSpPr>
        <a:xfrm>
          <a:off x="0" y="0"/>
          <a:ext cx="0" cy="0"/>
          <a:chOff x="0" y="0"/>
          <a:chExt cx="0" cy="0"/>
        </a:xfrm>
      </p:grpSpPr>
      <p:sp>
        <p:nvSpPr>
          <p:cNvPr id="117" name="Rectangle 11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1" name="Picture 560" descr="One in a crowd">
            <a:extLst>
              <a:ext uri="{FF2B5EF4-FFF2-40B4-BE49-F238E27FC236}">
                <a16:creationId xmlns:a16="http://schemas.microsoft.com/office/drawing/2014/main" id="{0E86874A-25BA-4B07-9B26-B8202FC1AC5F}"/>
              </a:ext>
            </a:extLst>
          </p:cNvPr>
          <p:cNvPicPr>
            <a:picLocks noChangeAspect="1"/>
          </p:cNvPicPr>
          <p:nvPr/>
        </p:nvPicPr>
        <p:blipFill rotWithShape="1">
          <a:blip r:embed="rId3">
            <a:alphaModFix amt="35000"/>
          </a:blip>
          <a:srcRect t="7734" b="17266"/>
          <a:stretch/>
        </p:blipFill>
        <p:spPr>
          <a:xfrm>
            <a:off x="20" y="1"/>
            <a:ext cx="12191980" cy="6857999"/>
          </a:xfrm>
          <a:prstGeom prst="rect">
            <a:avLst/>
          </a:prstGeom>
        </p:spPr>
      </p:pic>
      <p:sp>
        <p:nvSpPr>
          <p:cNvPr id="558" name="Google Shape;558;p31"/>
          <p:cNvSpPr txBox="1">
            <a:spLocks noGrp="1"/>
          </p:cNvSpPr>
          <p:nvPr>
            <p:ph type="title"/>
          </p:nvPr>
        </p:nvSpPr>
        <p:spPr>
          <a:xfrm>
            <a:off x="662154" y="1328621"/>
            <a:ext cx="3646866" cy="4726276"/>
          </a:xfrm>
          <a:prstGeom prst="rect">
            <a:avLst/>
          </a:prstGeom>
        </p:spPr>
        <p:txBody>
          <a:bodyPr spcFirstLastPara="1" vert="horz" lIns="91440" tIns="45720" rIns="91440" bIns="45720" rtlCol="0" anchor="ctr" anchorCtr="0">
            <a:normAutofit/>
          </a:bodyPr>
          <a:lstStyle/>
          <a:p>
            <a:pPr marL="0" lvl="0" indent="0" algn="r">
              <a:spcAft>
                <a:spcPts val="0"/>
              </a:spcAft>
              <a:buClr>
                <a:srgbClr val="FFFEFF"/>
              </a:buClr>
              <a:buSzPts val="3200"/>
            </a:pPr>
            <a:r>
              <a:rPr lang="en-US" sz="4000" b="1" dirty="0">
                <a:solidFill>
                  <a:srgbClr val="FFFFFF"/>
                </a:solidFill>
              </a:rPr>
              <a:t>Common Knowledge Effect or Shared Information Bias </a:t>
            </a:r>
            <a:br>
              <a:rPr lang="en-US" sz="4000" b="1" dirty="0">
                <a:solidFill>
                  <a:srgbClr val="FFFFFF"/>
                </a:solidFill>
              </a:rPr>
            </a:br>
            <a:endParaRPr lang="en-US" sz="4000" b="1" dirty="0">
              <a:solidFill>
                <a:srgbClr val="FFFFFF"/>
              </a:solidFill>
            </a:endParaRPr>
          </a:p>
        </p:txBody>
      </p:sp>
      <p:cxnSp>
        <p:nvCxnSpPr>
          <p:cNvPr id="119" name="Straight Connector 118">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59" name="Google Shape;559;p31"/>
          <p:cNvSpPr txBox="1">
            <a:spLocks noGrp="1"/>
          </p:cNvSpPr>
          <p:nvPr>
            <p:ph type="body" sz="half" idx="2"/>
          </p:nvPr>
        </p:nvSpPr>
        <p:spPr>
          <a:xfrm>
            <a:off x="4997725" y="683172"/>
            <a:ext cx="6798035" cy="5822731"/>
          </a:xfrm>
          <a:prstGeom prst="rect">
            <a:avLst/>
          </a:prstGeom>
        </p:spPr>
        <p:txBody>
          <a:bodyPr spcFirstLastPara="1" vert="horz" lIns="91440" tIns="45720" rIns="91440" bIns="45720" rtlCol="0" anchor="ctr" anchorCtr="0">
            <a:normAutofit fontScale="92500"/>
          </a:bodyPr>
          <a:lstStyle/>
          <a:p>
            <a:pPr lvl="0">
              <a:spcBef>
                <a:spcPts val="0"/>
              </a:spcBef>
              <a:spcAft>
                <a:spcPts val="600"/>
              </a:spcAft>
              <a:buSzPts val="1980"/>
            </a:pPr>
            <a:r>
              <a:rPr lang="en-US" sz="2800" dirty="0">
                <a:solidFill>
                  <a:srgbClr val="FFFFFF"/>
                </a:solidFill>
              </a:rPr>
              <a:t>Researchers have studied this bias using the hidden profile task. On such tasks, information known to many of the group members suggests that one alternative, say Option A, is best.</a:t>
            </a:r>
          </a:p>
          <a:p>
            <a:pPr lvl="0">
              <a:spcBef>
                <a:spcPts val="0"/>
              </a:spcBef>
              <a:spcAft>
                <a:spcPts val="600"/>
              </a:spcAft>
              <a:buSzPts val="1980"/>
            </a:pPr>
            <a:r>
              <a:rPr lang="en-US" sz="2800" dirty="0">
                <a:solidFill>
                  <a:srgbClr val="FFFFFF"/>
                </a:solidFill>
              </a:rPr>
              <a:t>However, Option B is definitely the better choice, but all the facts that support Option B are only known to individual groups members - they are not common knowledge in the group.</a:t>
            </a:r>
          </a:p>
          <a:p>
            <a:pPr lvl="0">
              <a:spcBef>
                <a:spcPts val="0"/>
              </a:spcBef>
              <a:spcAft>
                <a:spcPts val="600"/>
              </a:spcAft>
              <a:buSzPts val="1980"/>
            </a:pPr>
            <a:r>
              <a:rPr lang="en-US" sz="2800" dirty="0">
                <a:solidFill>
                  <a:srgbClr val="FFFFFF"/>
                </a:solidFill>
              </a:rPr>
              <a:t>As a result, the group will likely spend most of its time reviewing the factors that favor Option A, and never discover any of its drawbacks.</a:t>
            </a:r>
          </a:p>
          <a:p>
            <a:pPr lvl="0">
              <a:spcBef>
                <a:spcPts val="0"/>
              </a:spcBef>
              <a:spcAft>
                <a:spcPts val="600"/>
              </a:spcAft>
              <a:buSzPts val="1980"/>
            </a:pPr>
            <a:r>
              <a:rPr lang="en-US" sz="2800" dirty="0">
                <a:solidFill>
                  <a:srgbClr val="FFFFFF"/>
                </a:solidFill>
              </a:rPr>
              <a:t>In consequence, groups often perform poorly when working on problems with nonobvious solutions that can only be identified by extensive information sharing. </a:t>
            </a:r>
          </a:p>
        </p:txBody>
      </p:sp>
    </p:spTree>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endParaRPr lang="x-none" altLang="x-none"/>
          </a:p>
        </p:txBody>
      </p:sp>
      <p:pic>
        <p:nvPicPr>
          <p:cNvPr id="60418"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838200" y="17766"/>
            <a:ext cx="10715626" cy="6840234"/>
          </a:xfrm>
        </p:spPr>
      </p:pic>
      <p:sp>
        <p:nvSpPr>
          <p:cNvPr id="60419"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a:spcBef>
                <a:spcPct val="0"/>
              </a:spcBef>
              <a:buFontTx/>
              <a:buNone/>
            </a:pPr>
            <a:r>
              <a:rPr lang="en-US" altLang="x-none" sz="1000">
                <a:latin typeface="Arial" charset="0"/>
              </a:rPr>
              <a:t>©2010, 2007, 2003 Pearson Education, Inc.</a:t>
            </a:r>
          </a:p>
        </p:txBody>
      </p:sp>
    </p:spTree>
    <p:extLst>
      <p:ext uri="{BB962C8B-B14F-4D97-AF65-F5344CB8AC3E}">
        <p14:creationId xmlns:p14="http://schemas.microsoft.com/office/powerpoint/2010/main" val="297226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32"/>
          <p:cNvSpPr txBox="1">
            <a:spLocks noGrp="1"/>
          </p:cNvSpPr>
          <p:nvPr>
            <p:ph type="title"/>
          </p:nvPr>
        </p:nvSpPr>
        <p:spPr>
          <a:xfrm>
            <a:off x="889001" y="2363915"/>
            <a:ext cx="3500828" cy="2460497"/>
          </a:xfrm>
          <a:prstGeom prst="rect">
            <a:avLst/>
          </a:prstGeom>
          <a:noFill/>
          <a:ln>
            <a:noFill/>
          </a:ln>
        </p:spPr>
        <p:txBody>
          <a:bodyPr spcFirstLastPara="1" wrap="square" lIns="91425" tIns="91425" rIns="91425" bIns="91425" anchor="ctr" anchorCtr="0">
            <a:normAutofit/>
          </a:bodyPr>
          <a:lstStyle/>
          <a:p>
            <a:pPr marL="0" lvl="0" indent="0" algn="ctr" rtl="0">
              <a:lnSpc>
                <a:spcPct val="85000"/>
              </a:lnSpc>
              <a:spcBef>
                <a:spcPts val="0"/>
              </a:spcBef>
              <a:spcAft>
                <a:spcPts val="0"/>
              </a:spcAft>
              <a:buClr>
                <a:srgbClr val="FFFEFF"/>
              </a:buClr>
              <a:buSzPts val="4000"/>
              <a:buFont typeface="Arial"/>
              <a:buNone/>
            </a:pPr>
            <a:r>
              <a:rPr lang="en-US"/>
              <a:t>Groupthink </a:t>
            </a:r>
            <a:br>
              <a:rPr lang="en-US"/>
            </a:br>
            <a:endParaRPr/>
          </a:p>
        </p:txBody>
      </p:sp>
      <p:sp>
        <p:nvSpPr>
          <p:cNvPr id="620" name="Google Shape;620;p32"/>
          <p:cNvSpPr txBox="1">
            <a:spLocks noGrp="1"/>
          </p:cNvSpPr>
          <p:nvPr>
            <p:ph type="body" idx="1"/>
          </p:nvPr>
        </p:nvSpPr>
        <p:spPr>
          <a:xfrm>
            <a:off x="5118447" y="588060"/>
            <a:ext cx="6265088" cy="142129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420"/>
              <a:buNone/>
            </a:pPr>
            <a:endParaRPr sz="2800" dirty="0">
              <a:solidFill>
                <a:srgbClr val="0070C0"/>
              </a:solidFill>
            </a:endParaRPr>
          </a:p>
          <a:p>
            <a:pPr marL="0" lvl="0" indent="0" algn="l" rtl="0">
              <a:lnSpc>
                <a:spcPct val="100000"/>
              </a:lnSpc>
              <a:spcBef>
                <a:spcPts val="1000"/>
              </a:spcBef>
              <a:spcAft>
                <a:spcPts val="0"/>
              </a:spcAft>
              <a:buSzPts val="2420"/>
              <a:buNone/>
            </a:pPr>
            <a:endParaRPr sz="2800" dirty="0">
              <a:solidFill>
                <a:srgbClr val="0070C0"/>
              </a:solidFill>
            </a:endParaRPr>
          </a:p>
          <a:p>
            <a:pPr marL="0" lvl="0" indent="0" algn="ctr" rtl="0">
              <a:lnSpc>
                <a:spcPct val="100000"/>
              </a:lnSpc>
              <a:spcBef>
                <a:spcPts val="1000"/>
              </a:spcBef>
              <a:spcAft>
                <a:spcPts val="0"/>
              </a:spcAft>
              <a:buSzPts val="2420"/>
              <a:buNone/>
            </a:pPr>
            <a:r>
              <a:rPr lang="en-US" sz="2800" dirty="0">
                <a:solidFill>
                  <a:srgbClr val="0070C0"/>
                </a:solidFill>
              </a:rPr>
              <a:t>GROUPS SOMETIMES MAKE SPECTACULARLY BAD DECISIONS.</a:t>
            </a:r>
            <a:endParaRPr sz="2800" dirty="0">
              <a:solidFill>
                <a:srgbClr val="0070C0"/>
              </a:solidFill>
            </a:endParaRPr>
          </a:p>
          <a:p>
            <a:pPr marL="0" lvl="0" indent="0" algn="l" rtl="0">
              <a:lnSpc>
                <a:spcPct val="100000"/>
              </a:lnSpc>
              <a:spcBef>
                <a:spcPts val="1000"/>
              </a:spcBef>
              <a:spcAft>
                <a:spcPts val="0"/>
              </a:spcAft>
              <a:buSzPts val="2420"/>
              <a:buNone/>
            </a:pPr>
            <a:endParaRPr sz="2800" dirty="0">
              <a:solidFill>
                <a:srgbClr val="0070C0"/>
              </a:solidFill>
            </a:endParaRPr>
          </a:p>
        </p:txBody>
      </p:sp>
      <p:sp>
        <p:nvSpPr>
          <p:cNvPr id="621" name="Google Shape;621;p32"/>
          <p:cNvSpPr txBox="1">
            <a:spLocks noGrp="1"/>
          </p:cNvSpPr>
          <p:nvPr>
            <p:ph type="body" idx="3"/>
          </p:nvPr>
        </p:nvSpPr>
        <p:spPr>
          <a:xfrm>
            <a:off x="5118784" y="2363914"/>
            <a:ext cx="6264414" cy="123653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20"/>
              <a:buNone/>
            </a:pPr>
            <a:r>
              <a:rPr lang="en-US" sz="2400" b="1" dirty="0">
                <a:solidFill>
                  <a:srgbClr val="C00000"/>
                </a:solidFill>
              </a:rPr>
              <a:t>04 GROUP-LEVEL FACTORS THAT COMBINE TO CAUSE GROUPTHINK:</a:t>
            </a:r>
            <a:endParaRPr sz="2400" b="1" dirty="0">
              <a:solidFill>
                <a:srgbClr val="C00000"/>
              </a:solidFill>
            </a:endParaRPr>
          </a:p>
        </p:txBody>
      </p:sp>
      <p:sp>
        <p:nvSpPr>
          <p:cNvPr id="622" name="Google Shape;622;p32"/>
          <p:cNvSpPr txBox="1">
            <a:spLocks noGrp="1"/>
          </p:cNvSpPr>
          <p:nvPr>
            <p:ph type="body" idx="4"/>
          </p:nvPr>
        </p:nvSpPr>
        <p:spPr>
          <a:xfrm>
            <a:off x="6500577" y="3597417"/>
            <a:ext cx="3500827" cy="2460496"/>
          </a:xfrm>
          <a:prstGeom prst="rect">
            <a:avLst/>
          </a:prstGeom>
          <a:noFill/>
          <a:ln>
            <a:noFill/>
          </a:ln>
        </p:spPr>
        <p:txBody>
          <a:bodyPr spcFirstLastPara="1" wrap="square" lIns="91425" tIns="45700" rIns="91425" bIns="45700" anchor="t" anchorCtr="0">
            <a:normAutofit fontScale="77500" lnSpcReduction="20000"/>
          </a:bodyPr>
          <a:lstStyle/>
          <a:p>
            <a:pPr lvl="0" indent="-457200" algn="l" rtl="0">
              <a:lnSpc>
                <a:spcPct val="120000"/>
              </a:lnSpc>
              <a:spcBef>
                <a:spcPts val="0"/>
              </a:spcBef>
              <a:spcAft>
                <a:spcPts val="0"/>
              </a:spcAft>
              <a:buClr>
                <a:srgbClr val="C00000"/>
              </a:buClr>
              <a:buSzPct val="100000"/>
              <a:buFont typeface="Arial" panose="020B0604020202020204" pitchFamily="34" charset="0"/>
              <a:buChar char="•"/>
            </a:pPr>
            <a:r>
              <a:rPr lang="en-US" sz="3200" b="1" dirty="0">
                <a:solidFill>
                  <a:srgbClr val="C00000"/>
                </a:solidFill>
              </a:rPr>
              <a:t>Cohesion</a:t>
            </a:r>
            <a:endParaRPr sz="3200" b="1" dirty="0">
              <a:solidFill>
                <a:srgbClr val="C00000"/>
              </a:solidFill>
            </a:endParaRPr>
          </a:p>
          <a:p>
            <a:pPr lvl="0" indent="-457200" algn="l" rtl="0">
              <a:lnSpc>
                <a:spcPct val="120000"/>
              </a:lnSpc>
              <a:spcBef>
                <a:spcPts val="1000"/>
              </a:spcBef>
              <a:spcAft>
                <a:spcPts val="0"/>
              </a:spcAft>
              <a:buClr>
                <a:srgbClr val="C00000"/>
              </a:buClr>
              <a:buSzPct val="100000"/>
              <a:buFont typeface="Arial" panose="020B0604020202020204" pitchFamily="34" charset="0"/>
              <a:buChar char="•"/>
            </a:pPr>
            <a:r>
              <a:rPr lang="en-US" sz="3200" b="1" dirty="0">
                <a:solidFill>
                  <a:srgbClr val="C00000"/>
                </a:solidFill>
              </a:rPr>
              <a:t>Isolation</a:t>
            </a:r>
            <a:endParaRPr sz="3200" b="1" dirty="0">
              <a:solidFill>
                <a:srgbClr val="C00000"/>
              </a:solidFill>
            </a:endParaRPr>
          </a:p>
          <a:p>
            <a:pPr lvl="0" indent="-457200" algn="l" rtl="0">
              <a:lnSpc>
                <a:spcPct val="120000"/>
              </a:lnSpc>
              <a:spcBef>
                <a:spcPts val="1000"/>
              </a:spcBef>
              <a:spcAft>
                <a:spcPts val="0"/>
              </a:spcAft>
              <a:buClr>
                <a:srgbClr val="C00000"/>
              </a:buClr>
              <a:buSzPct val="100000"/>
              <a:buFont typeface="Arial" panose="020B0604020202020204" pitchFamily="34" charset="0"/>
              <a:buChar char="•"/>
            </a:pPr>
            <a:r>
              <a:rPr lang="en-US" sz="3200" b="1" dirty="0">
                <a:solidFill>
                  <a:srgbClr val="C00000"/>
                </a:solidFill>
              </a:rPr>
              <a:t>Biased leadership</a:t>
            </a:r>
            <a:endParaRPr sz="3200" b="1" dirty="0">
              <a:solidFill>
                <a:srgbClr val="C00000"/>
              </a:solidFill>
            </a:endParaRPr>
          </a:p>
          <a:p>
            <a:pPr lvl="0" indent="-457200" algn="l" rtl="0">
              <a:lnSpc>
                <a:spcPct val="120000"/>
              </a:lnSpc>
              <a:spcBef>
                <a:spcPts val="1000"/>
              </a:spcBef>
              <a:spcAft>
                <a:spcPts val="0"/>
              </a:spcAft>
              <a:buClr>
                <a:srgbClr val="C00000"/>
              </a:buClr>
              <a:buSzPct val="100000"/>
              <a:buFont typeface="Arial" panose="020B0604020202020204" pitchFamily="34" charset="0"/>
              <a:buChar char="•"/>
            </a:pPr>
            <a:r>
              <a:rPr lang="en-US" sz="3200" b="1" dirty="0">
                <a:solidFill>
                  <a:srgbClr val="C00000"/>
                </a:solidFill>
              </a:rPr>
              <a:t>Decisional stress</a:t>
            </a:r>
            <a:endParaRPr sz="3200" b="1" dirty="0">
              <a:solidFill>
                <a:srgbClr val="C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3074" name="Picture 2" descr="https://www.b-c-training.com/img/uploads/bulletin/_900xAUTO_fit_center-center/20322082659_ac2b668986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720945" cy="6889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856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8"/>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2" name="Picture 351" descr="White puzzle with one red piece">
            <a:extLst>
              <a:ext uri="{FF2B5EF4-FFF2-40B4-BE49-F238E27FC236}">
                <a16:creationId xmlns:a16="http://schemas.microsoft.com/office/drawing/2014/main" id="{B241937B-9FAC-4203-BC49-7D3750E68019}"/>
              </a:ext>
            </a:extLst>
          </p:cNvPr>
          <p:cNvPicPr>
            <a:picLocks noChangeAspect="1"/>
          </p:cNvPicPr>
          <p:nvPr/>
        </p:nvPicPr>
        <p:blipFill rotWithShape="1">
          <a:blip r:embed="rId3"/>
          <a:srcRect l="4649" r="24242"/>
          <a:stretch/>
        </p:blipFill>
        <p:spPr>
          <a:xfrm>
            <a:off x="3522468" y="10"/>
            <a:ext cx="8669532" cy="6857990"/>
          </a:xfrm>
          <a:prstGeom prst="rect">
            <a:avLst/>
          </a:prstGeom>
        </p:spPr>
      </p:pic>
      <p:sp>
        <p:nvSpPr>
          <p:cNvPr id="102" name="Rectangle 10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Google Shape;349;p2"/>
          <p:cNvSpPr txBox="1">
            <a:spLocks noGrp="1"/>
          </p:cNvSpPr>
          <p:nvPr>
            <p:ph type="title"/>
          </p:nvPr>
        </p:nvSpPr>
        <p:spPr>
          <a:xfrm>
            <a:off x="973455" y="1161288"/>
            <a:ext cx="4002943" cy="1124712"/>
          </a:xfrm>
          <a:prstGeom prst="rect">
            <a:avLst/>
          </a:prstGeom>
        </p:spPr>
        <p:txBody>
          <a:bodyPr spcFirstLastPara="1" lIns="228600" tIns="228600" rIns="228600" bIns="228600" anchor="b" anchorCtr="0">
            <a:noAutofit/>
          </a:bodyPr>
          <a:lstStyle/>
          <a:p>
            <a:pPr marL="0" lvl="0" indent="0" rtl="0">
              <a:spcBef>
                <a:spcPts val="0"/>
              </a:spcBef>
              <a:spcAft>
                <a:spcPts val="0"/>
              </a:spcAft>
              <a:buClr>
                <a:srgbClr val="FFFEFF"/>
              </a:buClr>
              <a:buSzPts val="4000"/>
              <a:buFont typeface="Arial"/>
              <a:buNone/>
            </a:pPr>
            <a:r>
              <a:rPr lang="en-US" sz="3200" dirty="0"/>
              <a:t>CHAPTER OUTLINE</a:t>
            </a:r>
          </a:p>
        </p:txBody>
      </p:sp>
      <p:sp>
        <p:nvSpPr>
          <p:cNvPr id="104" name="Rectangle 10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6" name="Rectangle 10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0" name="Google Shape;350;p2"/>
          <p:cNvSpPr txBox="1">
            <a:spLocks noGrp="1"/>
          </p:cNvSpPr>
          <p:nvPr>
            <p:ph idx="1"/>
          </p:nvPr>
        </p:nvSpPr>
        <p:spPr>
          <a:xfrm>
            <a:off x="1161991" y="2880487"/>
            <a:ext cx="5294416" cy="3207258"/>
          </a:xfrm>
          <a:prstGeom prst="rect">
            <a:avLst/>
          </a:prstGeom>
        </p:spPr>
        <p:txBody>
          <a:bodyPr spcFirstLastPara="1" lIns="91425" tIns="45700" rIns="91425" bIns="45700" anchor="t" anchorCtr="0">
            <a:normAutofit/>
          </a:bodyPr>
          <a:lstStyle/>
          <a:p>
            <a:pPr marL="0" lvl="0" indent="0" rtl="0">
              <a:spcBef>
                <a:spcPts val="1000"/>
              </a:spcBef>
              <a:spcAft>
                <a:spcPts val="0"/>
              </a:spcAft>
              <a:buSzPts val="2640"/>
              <a:buNone/>
            </a:pPr>
            <a:r>
              <a:rPr lang="en-US" sz="3200" dirty="0"/>
              <a:t>6. The Psychology of Groups </a:t>
            </a:r>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3"/>
          <p:cNvSpPr txBox="1">
            <a:spLocks noGrp="1"/>
          </p:cNvSpPr>
          <p:nvPr>
            <p:ph type="title"/>
          </p:nvPr>
        </p:nvSpPr>
        <p:spPr>
          <a:xfrm>
            <a:off x="888631" y="2205702"/>
            <a:ext cx="3501197" cy="1223298"/>
          </a:xfrm>
          <a:prstGeom prst="rect">
            <a:avLst/>
          </a:prstGeom>
          <a:noFill/>
          <a:ln>
            <a:noFill/>
          </a:ln>
        </p:spPr>
        <p:txBody>
          <a:bodyPr spcFirstLastPara="1" wrap="square" lIns="228600" tIns="228600" rIns="228600" bIns="0" anchor="b" anchorCtr="0">
            <a:noAutofit/>
          </a:bodyPr>
          <a:lstStyle/>
          <a:p>
            <a:pPr marL="0" lvl="0" indent="0" algn="ctr" rtl="0">
              <a:lnSpc>
                <a:spcPct val="85000"/>
              </a:lnSpc>
              <a:spcBef>
                <a:spcPts val="0"/>
              </a:spcBef>
              <a:spcAft>
                <a:spcPts val="0"/>
              </a:spcAft>
              <a:buClr>
                <a:srgbClr val="FFFEFF"/>
              </a:buClr>
              <a:buSzPts val="3200"/>
              <a:buFont typeface="Arial"/>
              <a:buNone/>
            </a:pPr>
            <a:r>
              <a:rPr lang="en-US" dirty="0"/>
              <a:t>You and Your Groups </a:t>
            </a:r>
            <a:endParaRPr dirty="0"/>
          </a:p>
        </p:txBody>
      </p:sp>
      <p:sp>
        <p:nvSpPr>
          <p:cNvPr id="628" name="Google Shape;628;p33"/>
          <p:cNvSpPr txBox="1">
            <a:spLocks noGrp="1"/>
          </p:cNvSpPr>
          <p:nvPr>
            <p:ph type="body" idx="1"/>
          </p:nvPr>
        </p:nvSpPr>
        <p:spPr>
          <a:xfrm>
            <a:off x="5109983" y="189186"/>
            <a:ext cx="6275035" cy="6390290"/>
          </a:xfrm>
          <a:prstGeom prst="rect">
            <a:avLst/>
          </a:prstGeom>
          <a:noFill/>
          <a:ln>
            <a:noFill/>
          </a:ln>
        </p:spPr>
        <p:txBody>
          <a:bodyPr spcFirstLastPara="1" wrap="square" lIns="91425" tIns="45700" rIns="91425" bIns="45700" anchor="ctr" anchorCtr="0">
            <a:noAutofit/>
          </a:bodyPr>
          <a:lstStyle/>
          <a:p>
            <a:pPr marL="0" lvl="0" indent="0" algn="l" rtl="0">
              <a:lnSpc>
                <a:spcPct val="120000"/>
              </a:lnSpc>
              <a:spcBef>
                <a:spcPts val="0"/>
              </a:spcBef>
              <a:spcAft>
                <a:spcPts val="0"/>
              </a:spcAft>
              <a:buSzPct val="109999"/>
              <a:buNone/>
            </a:pPr>
            <a:r>
              <a:rPr lang="en-US" sz="2800" dirty="0"/>
              <a:t>1. What are the advantages and disadvantages of sociality? Why do people often join groups? </a:t>
            </a:r>
            <a:endParaRPr sz="2800" dirty="0"/>
          </a:p>
          <a:p>
            <a:pPr marL="0" lvl="0" indent="0" algn="l" rtl="0">
              <a:lnSpc>
                <a:spcPct val="120000"/>
              </a:lnSpc>
              <a:spcBef>
                <a:spcPts val="1000"/>
              </a:spcBef>
              <a:spcAft>
                <a:spcPts val="0"/>
              </a:spcAft>
              <a:buSzPct val="109999"/>
              <a:buNone/>
            </a:pPr>
            <a:r>
              <a:rPr lang="en-US" sz="2800" dirty="0"/>
              <a:t>2. Is self-esteem shaped by your personality qualities or by the value and qualities of groups to which you belong?</a:t>
            </a:r>
            <a:endParaRPr sz="2800" dirty="0"/>
          </a:p>
          <a:p>
            <a:pPr marL="0" lvl="0" indent="0" algn="l" rtl="0">
              <a:lnSpc>
                <a:spcPct val="120000"/>
              </a:lnSpc>
              <a:spcBef>
                <a:spcPts val="1000"/>
              </a:spcBef>
              <a:spcAft>
                <a:spcPts val="0"/>
              </a:spcAft>
              <a:buSzPct val="109999"/>
              <a:buNone/>
            </a:pPr>
            <a:r>
              <a:rPr lang="en-US" sz="2800" dirty="0"/>
              <a:t>3. In what ways does membership in a group change a person’s self-concept and social identity? </a:t>
            </a:r>
            <a:endParaRPr sz="2800" dirty="0"/>
          </a:p>
        </p:txBody>
      </p:sp>
      <p:sp>
        <p:nvSpPr>
          <p:cNvPr id="629" name="Google Shape;629;p33"/>
          <p:cNvSpPr txBox="1">
            <a:spLocks noGrp="1"/>
          </p:cNvSpPr>
          <p:nvPr>
            <p:ph type="body" idx="2"/>
          </p:nvPr>
        </p:nvSpPr>
        <p:spPr>
          <a:xfrm>
            <a:off x="888631" y="3580186"/>
            <a:ext cx="3501197" cy="1221164"/>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120000"/>
              </a:lnSpc>
              <a:spcBef>
                <a:spcPts val="0"/>
              </a:spcBef>
              <a:spcAft>
                <a:spcPts val="0"/>
              </a:spcAft>
              <a:buSzPts val="1760"/>
              <a:buNone/>
            </a:pPr>
            <a:r>
              <a:rPr lang="en-US" sz="3600" dirty="0"/>
              <a:t>Discussion Questions</a:t>
            </a:r>
            <a:endParaRPr sz="3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3"/>
          <p:cNvSpPr txBox="1">
            <a:spLocks noGrp="1"/>
          </p:cNvSpPr>
          <p:nvPr>
            <p:ph type="title"/>
          </p:nvPr>
        </p:nvSpPr>
        <p:spPr>
          <a:xfrm>
            <a:off x="888631" y="2205702"/>
            <a:ext cx="3501197" cy="1223298"/>
          </a:xfrm>
          <a:prstGeom prst="rect">
            <a:avLst/>
          </a:prstGeom>
          <a:noFill/>
          <a:ln>
            <a:noFill/>
          </a:ln>
        </p:spPr>
        <p:txBody>
          <a:bodyPr spcFirstLastPara="1" wrap="square" lIns="228600" tIns="228600" rIns="228600" bIns="0" anchor="b" anchorCtr="0">
            <a:noAutofit/>
          </a:bodyPr>
          <a:lstStyle/>
          <a:p>
            <a:pPr marL="0" lvl="0" indent="0" algn="ctr" rtl="0">
              <a:lnSpc>
                <a:spcPct val="85000"/>
              </a:lnSpc>
              <a:spcBef>
                <a:spcPts val="0"/>
              </a:spcBef>
              <a:spcAft>
                <a:spcPts val="0"/>
              </a:spcAft>
              <a:buClr>
                <a:srgbClr val="FFFEFF"/>
              </a:buClr>
              <a:buSzPts val="3200"/>
              <a:buFont typeface="Arial"/>
              <a:buNone/>
            </a:pPr>
            <a:r>
              <a:rPr lang="en-US" dirty="0"/>
              <a:t>You and Your Groups </a:t>
            </a:r>
            <a:endParaRPr dirty="0"/>
          </a:p>
        </p:txBody>
      </p:sp>
      <p:sp>
        <p:nvSpPr>
          <p:cNvPr id="628" name="Google Shape;628;p33"/>
          <p:cNvSpPr txBox="1">
            <a:spLocks noGrp="1"/>
          </p:cNvSpPr>
          <p:nvPr>
            <p:ph type="body" idx="1"/>
          </p:nvPr>
        </p:nvSpPr>
        <p:spPr>
          <a:xfrm>
            <a:off x="5109983" y="189186"/>
            <a:ext cx="6275035" cy="6390290"/>
          </a:xfrm>
          <a:prstGeom prst="rect">
            <a:avLst/>
          </a:prstGeom>
          <a:noFill/>
          <a:ln>
            <a:noFill/>
          </a:ln>
        </p:spPr>
        <p:txBody>
          <a:bodyPr spcFirstLastPara="1" wrap="square" lIns="91425" tIns="45700" rIns="91425" bIns="45700" anchor="ctr" anchorCtr="0">
            <a:noAutofit/>
          </a:bodyPr>
          <a:lstStyle/>
          <a:p>
            <a:pPr marL="0" lvl="0" indent="0" algn="l" rtl="0">
              <a:lnSpc>
                <a:spcPct val="120000"/>
              </a:lnSpc>
              <a:spcBef>
                <a:spcPts val="1000"/>
              </a:spcBef>
              <a:spcAft>
                <a:spcPts val="0"/>
              </a:spcAft>
              <a:buSzPct val="109999"/>
              <a:buNone/>
            </a:pPr>
            <a:r>
              <a:rPr lang="en-US" sz="2800" dirty="0"/>
              <a:t>4. What steps would you take if you were to base a self-esteem enrichment program in schools on the sociometer model of self-worth? </a:t>
            </a:r>
            <a:endParaRPr sz="2800" dirty="0"/>
          </a:p>
          <a:p>
            <a:pPr marL="0" lvl="0" indent="0" algn="l" rtl="0">
              <a:lnSpc>
                <a:spcPct val="120000"/>
              </a:lnSpc>
              <a:spcBef>
                <a:spcPts val="1000"/>
              </a:spcBef>
              <a:spcAft>
                <a:spcPts val="0"/>
              </a:spcAft>
              <a:buSzPct val="109999"/>
              <a:buNone/>
            </a:pPr>
            <a:r>
              <a:rPr lang="en-US" sz="2800" dirty="0"/>
              <a:t>5. What are the key ingredients to transforming a working group into a true team? </a:t>
            </a:r>
            <a:endParaRPr sz="2800" dirty="0"/>
          </a:p>
          <a:p>
            <a:pPr marL="0" lvl="0" indent="0" algn="l" rtl="0">
              <a:lnSpc>
                <a:spcPct val="120000"/>
              </a:lnSpc>
              <a:spcBef>
                <a:spcPts val="1000"/>
              </a:spcBef>
              <a:spcAft>
                <a:spcPts val="0"/>
              </a:spcAft>
              <a:buSzPct val="109999"/>
              <a:buNone/>
            </a:pPr>
            <a:r>
              <a:rPr lang="en-US" sz="2800" dirty="0"/>
              <a:t>6. Have you ever been part of a group that made a poor decision and, if so, were any of the symptoms of groupthink present in your group?</a:t>
            </a:r>
            <a:endParaRPr sz="2800" dirty="0"/>
          </a:p>
        </p:txBody>
      </p:sp>
      <p:sp>
        <p:nvSpPr>
          <p:cNvPr id="629" name="Google Shape;629;p33"/>
          <p:cNvSpPr txBox="1">
            <a:spLocks noGrp="1"/>
          </p:cNvSpPr>
          <p:nvPr>
            <p:ph type="body" idx="2"/>
          </p:nvPr>
        </p:nvSpPr>
        <p:spPr>
          <a:xfrm>
            <a:off x="888631" y="3580186"/>
            <a:ext cx="3501197" cy="1221164"/>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120000"/>
              </a:lnSpc>
              <a:spcBef>
                <a:spcPts val="0"/>
              </a:spcBef>
              <a:spcAft>
                <a:spcPts val="0"/>
              </a:spcAft>
              <a:buSzPts val="1760"/>
              <a:buNone/>
            </a:pPr>
            <a:r>
              <a:rPr lang="en-US" sz="3600" dirty="0"/>
              <a:t>Discussion Questions</a:t>
            </a:r>
            <a:endParaRPr sz="3600" dirty="0"/>
          </a:p>
        </p:txBody>
      </p:sp>
    </p:spTree>
    <p:extLst>
      <p:ext uri="{BB962C8B-B14F-4D97-AF65-F5344CB8AC3E}">
        <p14:creationId xmlns:p14="http://schemas.microsoft.com/office/powerpoint/2010/main" val="539764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pic>
        <p:nvPicPr>
          <p:cNvPr id="579" name="Google Shape;579;p34"/>
          <p:cNvPicPr preferRelativeResize="0"/>
          <p:nvPr/>
        </p:nvPicPr>
        <p:blipFill rotWithShape="1">
          <a:blip r:embed="rId3">
            <a:alphaModFix/>
          </a:blip>
          <a:srcRect/>
          <a:stretch/>
        </p:blipFill>
        <p:spPr>
          <a:xfrm>
            <a:off x="3673822" y="1651152"/>
            <a:ext cx="5333543" cy="355569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sp>
        <p:nvSpPr>
          <p:cNvPr id="111" name="Rectangle 1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0" name="Picture 356">
            <a:extLst>
              <a:ext uri="{FF2B5EF4-FFF2-40B4-BE49-F238E27FC236}">
                <a16:creationId xmlns:a16="http://schemas.microsoft.com/office/drawing/2014/main" id="{5BE3D5D5-C02E-4DBF-84B9-50E3F5BE38A5}"/>
              </a:ext>
            </a:extLst>
          </p:cNvPr>
          <p:cNvPicPr>
            <a:picLocks noChangeAspect="1"/>
          </p:cNvPicPr>
          <p:nvPr/>
        </p:nvPicPr>
        <p:blipFill rotWithShape="1">
          <a:blip r:embed="rId3">
            <a:alphaModFix amt="35000"/>
          </a:blip>
          <a:srcRect/>
          <a:stretch/>
        </p:blipFill>
        <p:spPr>
          <a:xfrm>
            <a:off x="20" y="10"/>
            <a:ext cx="12191979" cy="6857990"/>
          </a:xfrm>
          <a:prstGeom prst="rect">
            <a:avLst/>
          </a:prstGeom>
        </p:spPr>
      </p:pic>
      <p:sp>
        <p:nvSpPr>
          <p:cNvPr id="355" name="Google Shape;355;p3"/>
          <p:cNvSpPr txBox="1">
            <a:spLocks noGrp="1"/>
          </p:cNvSpPr>
          <p:nvPr>
            <p:ph type="title"/>
          </p:nvPr>
        </p:nvSpPr>
        <p:spPr>
          <a:xfrm>
            <a:off x="838201" y="1065862"/>
            <a:ext cx="3313164" cy="4726276"/>
          </a:xfrm>
          <a:prstGeom prst="rect">
            <a:avLst/>
          </a:prstGeom>
        </p:spPr>
        <p:txBody>
          <a:bodyPr spcFirstLastPara="1" vert="horz" lIns="91440" tIns="45720" rIns="91440" bIns="45720" rtlCol="0" anchor="ctr" anchorCtr="0">
            <a:normAutofit/>
          </a:bodyPr>
          <a:lstStyle/>
          <a:p>
            <a:pPr marL="0" lvl="0" indent="0" algn="r">
              <a:spcAft>
                <a:spcPts val="0"/>
              </a:spcAft>
              <a:buClr>
                <a:srgbClr val="FFFEFF"/>
              </a:buClr>
              <a:buSzPts val="4000"/>
            </a:pPr>
            <a:r>
              <a:rPr lang="en-US" sz="4000">
                <a:solidFill>
                  <a:srgbClr val="FFFFFF"/>
                </a:solidFill>
              </a:rPr>
              <a:t>LEARNING OBJECTIVES</a:t>
            </a:r>
          </a:p>
        </p:txBody>
      </p:sp>
      <p:cxnSp>
        <p:nvCxnSpPr>
          <p:cNvPr id="113" name="Straight Connector 11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10FDAC0-2ECF-453D-87ED-09C459D95079}"/>
              </a:ext>
            </a:extLst>
          </p:cNvPr>
          <p:cNvSpPr txBox="1"/>
          <p:nvPr/>
        </p:nvSpPr>
        <p:spPr>
          <a:xfrm>
            <a:off x="5155379" y="348791"/>
            <a:ext cx="6486724" cy="6136849"/>
          </a:xfrm>
          <a:prstGeom prst="rect">
            <a:avLst/>
          </a:prstGeom>
        </p:spPr>
        <p:txBody>
          <a:bodyPr vert="horz" lIns="91440" tIns="45720" rIns="91440" bIns="45720" rtlCol="0" anchor="ctr">
            <a:normAutofit/>
          </a:bodyPr>
          <a:lstStyle/>
          <a:p>
            <a:pPr marL="228600" lvl="0" indent="-228600">
              <a:lnSpc>
                <a:spcPct val="90000"/>
              </a:lnSpc>
              <a:spcBef>
                <a:spcPts val="1000"/>
              </a:spcBef>
              <a:spcAft>
                <a:spcPts val="0"/>
              </a:spcAft>
              <a:buSzPts val="1980"/>
              <a:buFont typeface="Arial" panose="020B0604020202020204" pitchFamily="34" charset="0"/>
              <a:buChar char="•"/>
            </a:pPr>
            <a:r>
              <a:rPr lang="en-US" sz="2400" dirty="0">
                <a:solidFill>
                  <a:srgbClr val="FFFFFF"/>
                </a:solidFill>
              </a:rPr>
              <a:t>Review the evidence that suggests humans have a fundamental need to belong to groups.</a:t>
            </a:r>
          </a:p>
          <a:p>
            <a:pPr marL="228600" lvl="0" indent="-228600">
              <a:lnSpc>
                <a:spcPct val="90000"/>
              </a:lnSpc>
              <a:spcBef>
                <a:spcPts val="1000"/>
              </a:spcBef>
              <a:spcAft>
                <a:spcPts val="0"/>
              </a:spcAft>
              <a:buSzPts val="1980"/>
              <a:buFont typeface="Arial" panose="020B0604020202020204" pitchFamily="34" charset="0"/>
              <a:buChar char="•"/>
            </a:pPr>
            <a:r>
              <a:rPr lang="en-US" sz="2400" dirty="0">
                <a:solidFill>
                  <a:srgbClr val="FFFFFF"/>
                </a:solidFill>
              </a:rPr>
              <a:t>Compare the sociometer model of self-esteem to a more traditional view of self-esteem.</a:t>
            </a:r>
          </a:p>
          <a:p>
            <a:pPr marL="228600" lvl="0" indent="-228600">
              <a:lnSpc>
                <a:spcPct val="90000"/>
              </a:lnSpc>
              <a:spcBef>
                <a:spcPts val="1000"/>
              </a:spcBef>
              <a:spcAft>
                <a:spcPts val="0"/>
              </a:spcAft>
              <a:buSzPts val="1980"/>
              <a:buFont typeface="Arial" panose="020B0604020202020204" pitchFamily="34" charset="0"/>
              <a:buChar char="•"/>
            </a:pPr>
            <a:r>
              <a:rPr lang="en-US" sz="2400" dirty="0">
                <a:solidFill>
                  <a:srgbClr val="FFFFFF"/>
                </a:solidFill>
              </a:rPr>
              <a:t>Describe how groups change over time. </a:t>
            </a:r>
          </a:p>
          <a:p>
            <a:pPr marL="228600" lvl="0" indent="-228600">
              <a:lnSpc>
                <a:spcPct val="90000"/>
              </a:lnSpc>
              <a:spcBef>
                <a:spcPts val="1000"/>
              </a:spcBef>
              <a:spcAft>
                <a:spcPts val="0"/>
              </a:spcAft>
              <a:buSzPts val="1980"/>
              <a:buFont typeface="Arial" panose="020B0604020202020204" pitchFamily="34" charset="0"/>
              <a:buChar char="•"/>
            </a:pPr>
            <a:r>
              <a:rPr lang="en-US" sz="2400" dirty="0">
                <a:solidFill>
                  <a:srgbClr val="FFFFFF"/>
                </a:solidFill>
              </a:rPr>
              <a:t>Apply the theory of groupthink to a well-known decision-making group</a:t>
            </a:r>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5"/>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2" name="Freeform: Shape 140">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6" name="Google Shape;476;p20"/>
          <p:cNvSpPr txBox="1">
            <a:spLocks noGrp="1"/>
          </p:cNvSpPr>
          <p:nvPr>
            <p:ph type="title"/>
          </p:nvPr>
        </p:nvSpPr>
        <p:spPr>
          <a:xfrm>
            <a:off x="977755" y="1953958"/>
            <a:ext cx="4539243" cy="2174091"/>
          </a:xfrm>
          <a:prstGeom prst="rect">
            <a:avLst/>
          </a:prstGeom>
        </p:spPr>
        <p:txBody>
          <a:bodyPr spcFirstLastPara="1" lIns="228600" tIns="228600" rIns="228600" bIns="228600" anchor="b" anchorCtr="0">
            <a:normAutofit/>
          </a:bodyPr>
          <a:lstStyle/>
          <a:p>
            <a:pPr marL="0" lvl="0" indent="0" rtl="0">
              <a:spcBef>
                <a:spcPts val="0"/>
              </a:spcBef>
              <a:spcAft>
                <a:spcPts val="0"/>
              </a:spcAft>
              <a:buClr>
                <a:srgbClr val="FFFEFF"/>
              </a:buClr>
              <a:buSzPts val="4000"/>
              <a:buFont typeface="Arial"/>
              <a:buNone/>
            </a:pPr>
            <a:r>
              <a:rPr lang="en-US" dirty="0">
                <a:solidFill>
                  <a:schemeClr val="bg1"/>
                </a:solidFill>
              </a:rPr>
              <a:t>6. The Psychology of Groups</a:t>
            </a:r>
          </a:p>
        </p:txBody>
      </p:sp>
      <p:grpSp>
        <p:nvGrpSpPr>
          <p:cNvPr id="143" name="Group 142">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44"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5"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77" name="Google Shape;477;p20"/>
          <p:cNvSpPr txBox="1">
            <a:spLocks noGrp="1"/>
          </p:cNvSpPr>
          <p:nvPr>
            <p:ph idx="1"/>
          </p:nvPr>
        </p:nvSpPr>
        <p:spPr>
          <a:xfrm>
            <a:off x="6337052" y="4368369"/>
            <a:ext cx="5105487" cy="2009281"/>
          </a:xfrm>
          <a:prstGeom prst="rect">
            <a:avLst/>
          </a:prstGeom>
        </p:spPr>
        <p:txBody>
          <a:bodyPr spcFirstLastPara="1" lIns="91425" tIns="45700" rIns="91425" bIns="45700" anchor="t" anchorCtr="0">
            <a:normAutofit/>
          </a:bodyPr>
          <a:lstStyle/>
          <a:p>
            <a:pPr marL="0" lvl="0" indent="0" algn="just" rtl="0">
              <a:spcBef>
                <a:spcPts val="0"/>
              </a:spcBef>
              <a:spcAft>
                <a:spcPts val="600"/>
              </a:spcAft>
              <a:buSzPts val="1980"/>
              <a:buNone/>
            </a:pPr>
            <a:r>
              <a:rPr lang="en-US" dirty="0"/>
              <a:t>Most of us live out our lives in groups, and these groups have a profound impact on our thoughts, feelings, and actions.</a:t>
            </a:r>
          </a:p>
        </p:txBody>
      </p:sp>
      <p:pic>
        <p:nvPicPr>
          <p:cNvPr id="3078" name="Picture 6" descr="Reference Groups: Meaning, Types, Primary and Secondary Reference Groups">
            <a:extLst>
              <a:ext uri="{FF2B5EF4-FFF2-40B4-BE49-F238E27FC236}">
                <a16:creationId xmlns:a16="http://schemas.microsoft.com/office/drawing/2014/main" id="{BDC62985-CD2F-4A3D-8925-2DABF15876E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977637" y="535779"/>
            <a:ext cx="5824319" cy="38877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483;p21">
            <a:extLst>
              <a:ext uri="{FF2B5EF4-FFF2-40B4-BE49-F238E27FC236}">
                <a16:creationId xmlns:a16="http://schemas.microsoft.com/office/drawing/2014/main" id="{68F45BF8-2003-48B7-9457-65283ECB8D40}"/>
              </a:ext>
            </a:extLst>
          </p:cNvPr>
          <p:cNvSpPr txBox="1">
            <a:spLocks/>
          </p:cNvSpPr>
          <p:nvPr/>
        </p:nvSpPr>
        <p:spPr>
          <a:xfrm>
            <a:off x="598057" y="1311409"/>
            <a:ext cx="4816975" cy="356539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buClr>
                <a:srgbClr val="FFFEFF"/>
              </a:buClr>
              <a:buSzPts val="4000"/>
            </a:pPr>
            <a:r>
              <a:rPr lang="en-US" sz="4800" dirty="0"/>
              <a:t>What is the psychological significance of groups?</a:t>
            </a:r>
          </a:p>
        </p:txBody>
      </p:sp>
      <p:pic>
        <p:nvPicPr>
          <p:cNvPr id="2" name="Picture 2" descr="Marketing is &amp;#39;me&amp;#39;, public relations &amp;#39;we&amp;#39; | LaptrinhX">
            <a:extLst>
              <a:ext uri="{FF2B5EF4-FFF2-40B4-BE49-F238E27FC236}">
                <a16:creationId xmlns:a16="http://schemas.microsoft.com/office/drawing/2014/main" id="{F7CF0519-2867-4D31-9796-C53284B675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629"/>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5" name="Google Shape;484;p21">
            <a:extLst>
              <a:ext uri="{FF2B5EF4-FFF2-40B4-BE49-F238E27FC236}">
                <a16:creationId xmlns:a16="http://schemas.microsoft.com/office/drawing/2014/main" id="{A4DE55B6-09FA-4EE7-8E1E-1EF5275BC2CD}"/>
              </a:ext>
            </a:extLst>
          </p:cNvPr>
          <p:cNvSpPr txBox="1">
            <a:spLocks/>
          </p:cNvSpPr>
          <p:nvPr/>
        </p:nvSpPr>
        <p:spPr>
          <a:xfrm>
            <a:off x="7867537" y="333079"/>
            <a:ext cx="3726406" cy="2686663"/>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spcBef>
                <a:spcPts val="0"/>
              </a:spcBef>
              <a:buSzPts val="2200"/>
              <a:buNone/>
            </a:pPr>
            <a:r>
              <a:rPr lang="en-US" sz="2400" dirty="0">
                <a:solidFill>
                  <a:srgbClr val="FFFF00"/>
                </a:solidFill>
                <a:effectLst>
                  <a:outerShdw blurRad="38100" dist="38100" dir="2700000" algn="tl">
                    <a:srgbClr val="000000">
                      <a:alpha val="43137"/>
                    </a:srgbClr>
                  </a:outerShdw>
                </a:effectLst>
              </a:rPr>
              <a:t>“I must be myself. I will not hide my tastes or aversions . . . . I will seek my own”. People can live separate and apart from others!</a:t>
            </a:r>
            <a:endParaRPr lang="en-US" sz="3200" dirty="0">
              <a:solidFill>
                <a:srgbClr val="FFFF00"/>
              </a:solidFill>
              <a:effectLst>
                <a:outerShdw blurRad="38100" dist="38100" dir="2700000" algn="tl">
                  <a:srgbClr val="000000">
                    <a:alpha val="43137"/>
                  </a:srgbClr>
                </a:outerShdw>
              </a:effectLst>
            </a:endParaRPr>
          </a:p>
        </p:txBody>
      </p:sp>
      <p:sp>
        <p:nvSpPr>
          <p:cNvPr id="6" name="Google Shape;485;p21">
            <a:extLst>
              <a:ext uri="{FF2B5EF4-FFF2-40B4-BE49-F238E27FC236}">
                <a16:creationId xmlns:a16="http://schemas.microsoft.com/office/drawing/2014/main" id="{33CED073-792E-45B1-AA9B-BA01DE80B52D}"/>
              </a:ext>
            </a:extLst>
          </p:cNvPr>
          <p:cNvSpPr txBox="1">
            <a:spLocks/>
          </p:cNvSpPr>
          <p:nvPr/>
        </p:nvSpPr>
        <p:spPr>
          <a:xfrm>
            <a:off x="7274421" y="3838259"/>
            <a:ext cx="4319522" cy="1523990"/>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spcBef>
                <a:spcPts val="0"/>
              </a:spcBef>
              <a:buSzPts val="2200"/>
              <a:buNone/>
            </a:pPr>
            <a:r>
              <a:rPr lang="en-US" sz="3600" dirty="0">
                <a:solidFill>
                  <a:schemeClr val="bg1"/>
                </a:solidFill>
                <a:effectLst>
                  <a:outerShdw blurRad="38100" dist="38100" dir="2700000" algn="tl">
                    <a:srgbClr val="000000">
                      <a:alpha val="43137"/>
                    </a:srgbClr>
                  </a:outerShdw>
                </a:effectLst>
              </a:rPr>
              <a:t>They join with others because groups meet their psychological and social needs.</a:t>
            </a:r>
            <a:endParaRPr lang="en-US" sz="2400" i="1" dirty="0">
              <a:solidFill>
                <a:schemeClr val="bg1"/>
              </a:solidFill>
              <a:effectLst>
                <a:outerShdw blurRad="38100" dist="38100" dir="2700000" algn="tl">
                  <a:srgbClr val="000000">
                    <a:alpha val="43137"/>
                  </a:srgbClr>
                </a:outerShdw>
              </a:effectLst>
            </a:endParaRPr>
          </a:p>
        </p:txBody>
      </p:sp>
      <p:pic>
        <p:nvPicPr>
          <p:cNvPr id="1026" name="Picture 2" descr="BUT Logo PNG Transparent &amp;amp; SVG Vector - Freebie Supply">
            <a:extLst>
              <a:ext uri="{FF2B5EF4-FFF2-40B4-BE49-F238E27FC236}">
                <a16:creationId xmlns:a16="http://schemas.microsoft.com/office/drawing/2014/main" id="{3DCFEE03-81CB-40A6-A1D5-8E0EDCA32D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8051" y="2729398"/>
            <a:ext cx="1911759" cy="1108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09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90"/>
        <p:cNvGrpSpPr/>
        <p:nvPr/>
      </p:nvGrpSpPr>
      <p:grpSpPr>
        <a:xfrm>
          <a:off x="0" y="0"/>
          <a:ext cx="0" cy="0"/>
          <a:chOff x="0" y="0"/>
          <a:chExt cx="0" cy="0"/>
        </a:xfrm>
      </p:grpSpPr>
      <p:sp useBgFill="1">
        <p:nvSpPr>
          <p:cNvPr id="2052"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Google Shape;491;p22"/>
          <p:cNvSpPr txBox="1">
            <a:spLocks noGrp="1"/>
          </p:cNvSpPr>
          <p:nvPr>
            <p:ph type="title"/>
          </p:nvPr>
        </p:nvSpPr>
        <p:spPr>
          <a:xfrm>
            <a:off x="6218513" y="955676"/>
            <a:ext cx="4840010" cy="1035050"/>
          </a:xfrm>
          <a:prstGeom prst="rect">
            <a:avLst/>
          </a:prstGeom>
        </p:spPr>
        <p:txBody>
          <a:bodyPr spcFirstLastPara="1" lIns="228600" tIns="228600" rIns="228600" bIns="228600" anchorCtr="0">
            <a:normAutofit fontScale="90000"/>
          </a:bodyPr>
          <a:lstStyle/>
          <a:p>
            <a:pPr marL="0" lvl="0" indent="0" rtl="0">
              <a:spcBef>
                <a:spcPts val="0"/>
              </a:spcBef>
              <a:spcAft>
                <a:spcPts val="0"/>
              </a:spcAft>
              <a:buClr>
                <a:srgbClr val="FFFEFF"/>
              </a:buClr>
              <a:buSzPts val="4000"/>
              <a:buFont typeface="Arial"/>
              <a:buNone/>
            </a:pPr>
            <a:r>
              <a:rPr lang="en-US" b="1" dirty="0"/>
              <a:t>The Need to Belong</a:t>
            </a:r>
            <a:br>
              <a:rPr lang="en-US" b="1" dirty="0"/>
            </a:br>
            <a:endParaRPr lang="en-US" dirty="0"/>
          </a:p>
        </p:txBody>
      </p:sp>
      <p:pic>
        <p:nvPicPr>
          <p:cNvPr id="2050" name="Picture 2" descr="How to encourage young people to make a habit of helping others">
            <a:extLst>
              <a:ext uri="{FF2B5EF4-FFF2-40B4-BE49-F238E27FC236}">
                <a16:creationId xmlns:a16="http://schemas.microsoft.com/office/drawing/2014/main" id="{0BDF0547-7CF0-409E-A3D4-9D69BD1DDA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65" r="24844"/>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492" name="Google Shape;492;p22"/>
          <p:cNvSpPr txBox="1">
            <a:spLocks noGrp="1"/>
          </p:cNvSpPr>
          <p:nvPr>
            <p:ph idx="1"/>
          </p:nvPr>
        </p:nvSpPr>
        <p:spPr>
          <a:xfrm>
            <a:off x="6336049" y="1787525"/>
            <a:ext cx="5297213" cy="4651375"/>
          </a:xfrm>
          <a:prstGeom prst="rect">
            <a:avLst/>
          </a:prstGeom>
        </p:spPr>
        <p:txBody>
          <a:bodyPr spcFirstLastPara="1" lIns="91425" tIns="45700" rIns="91425" bIns="45700" anchorCtr="0">
            <a:normAutofit/>
          </a:bodyPr>
          <a:lstStyle/>
          <a:p>
            <a:pPr lvl="0" rtl="0">
              <a:spcBef>
                <a:spcPts val="0"/>
              </a:spcBef>
              <a:spcAft>
                <a:spcPts val="0"/>
              </a:spcAft>
              <a:buSzPct val="100000"/>
            </a:pPr>
            <a:r>
              <a:rPr lang="en-US" b="1" dirty="0"/>
              <a:t> 87.3% of Americans reported that they lived with other people </a:t>
            </a:r>
            <a:r>
              <a:rPr lang="en-US" sz="2400" i="1" dirty="0"/>
              <a:t>such as family members, partners, and roommates (Davis &amp; Smith, 2007).</a:t>
            </a:r>
          </a:p>
          <a:p>
            <a:pPr>
              <a:spcBef>
                <a:spcPts val="0"/>
              </a:spcBef>
              <a:buSzPct val="100000"/>
            </a:pPr>
            <a:endParaRPr lang="en-US" sz="2000" i="1" dirty="0"/>
          </a:p>
          <a:p>
            <a:pPr lvl="0" rtl="0">
              <a:spcBef>
                <a:spcPts val="1000"/>
              </a:spcBef>
              <a:spcAft>
                <a:spcPts val="0"/>
              </a:spcAft>
              <a:buSzPct val="100000"/>
            </a:pPr>
            <a:r>
              <a:rPr lang="en-US" b="1" dirty="0"/>
              <a:t> 50% to 80%, reported regularly doing things in groups, </a:t>
            </a:r>
            <a:r>
              <a:rPr lang="en-US" sz="2400" i="1" dirty="0"/>
              <a:t>such as attending a sports event together, visiting one another for the evening, sharing a meal together, or going out as a group to see a movie (Putnam, 2000).</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90"/>
        <p:cNvGrpSpPr/>
        <p:nvPr/>
      </p:nvGrpSpPr>
      <p:grpSpPr>
        <a:xfrm>
          <a:off x="0" y="0"/>
          <a:ext cx="0" cy="0"/>
          <a:chOff x="0" y="0"/>
          <a:chExt cx="0" cy="0"/>
        </a:xfrm>
      </p:grpSpPr>
      <p:sp useBgFill="1">
        <p:nvSpPr>
          <p:cNvPr id="2052"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Google Shape;491;p22"/>
          <p:cNvSpPr txBox="1">
            <a:spLocks noGrp="1"/>
          </p:cNvSpPr>
          <p:nvPr>
            <p:ph type="title"/>
          </p:nvPr>
        </p:nvSpPr>
        <p:spPr>
          <a:xfrm>
            <a:off x="6218513" y="955676"/>
            <a:ext cx="4840010" cy="1035050"/>
          </a:xfrm>
          <a:prstGeom prst="rect">
            <a:avLst/>
          </a:prstGeom>
        </p:spPr>
        <p:txBody>
          <a:bodyPr spcFirstLastPara="1" lIns="228600" tIns="228600" rIns="228600" bIns="228600" anchorCtr="0">
            <a:normAutofit fontScale="90000"/>
          </a:bodyPr>
          <a:lstStyle/>
          <a:p>
            <a:pPr marL="0" lvl="0" indent="0" rtl="0">
              <a:spcBef>
                <a:spcPts val="0"/>
              </a:spcBef>
              <a:spcAft>
                <a:spcPts val="0"/>
              </a:spcAft>
              <a:buClr>
                <a:srgbClr val="FFFEFF"/>
              </a:buClr>
              <a:buSzPts val="4000"/>
              <a:buFont typeface="Arial"/>
              <a:buNone/>
            </a:pPr>
            <a:r>
              <a:rPr lang="en-US" b="1" dirty="0"/>
              <a:t>Affiliation in Groups </a:t>
            </a:r>
            <a:br>
              <a:rPr lang="en-US" b="1" dirty="0"/>
            </a:br>
            <a:endParaRPr lang="en-US" dirty="0"/>
          </a:p>
        </p:txBody>
      </p:sp>
      <p:pic>
        <p:nvPicPr>
          <p:cNvPr id="2050" name="Picture 2" descr="How to encourage young people to make a habit of helping others">
            <a:extLst>
              <a:ext uri="{FF2B5EF4-FFF2-40B4-BE49-F238E27FC236}">
                <a16:creationId xmlns:a16="http://schemas.microsoft.com/office/drawing/2014/main" id="{0BDF0547-7CF0-409E-A3D4-9D69BD1DDA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65" r="24844"/>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1B6A45-F3E0-47AB-9C64-A65C920A8443}"/>
              </a:ext>
            </a:extLst>
          </p:cNvPr>
          <p:cNvSpPr txBox="1"/>
          <p:nvPr/>
        </p:nvSpPr>
        <p:spPr>
          <a:xfrm>
            <a:off x="6323617" y="1695004"/>
            <a:ext cx="5353377" cy="4779368"/>
          </a:xfrm>
          <a:prstGeom prst="rect">
            <a:avLst/>
          </a:prstGeom>
        </p:spPr>
        <p:txBody>
          <a:bodyPr spcFirstLastPara="1" vert="horz" lIns="91425" tIns="45700" rIns="91425" bIns="45700" rtlCol="0" anchorCtr="0">
            <a:normAutofit/>
          </a:bodyPr>
          <a:lstStyle>
            <a:lvl1pPr marL="228600" lvl="0" indent="-228600">
              <a:lnSpc>
                <a:spcPct val="90000"/>
              </a:lnSpc>
              <a:spcBef>
                <a:spcPts val="0"/>
              </a:spcBef>
              <a:spcAft>
                <a:spcPts val="0"/>
              </a:spcAft>
              <a:buSzPts val="1980"/>
              <a:buFont typeface="Wingdings" panose="05000000000000000000" pitchFamily="2" charset="2"/>
              <a:buChar char="v"/>
              <a:defRPr sz="28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10000"/>
              </a:lnSpc>
              <a:buSzPct val="100000"/>
              <a:buFont typeface="Arial" panose="020B0604020202020204" pitchFamily="34" charset="0"/>
              <a:buChar char="•"/>
            </a:pPr>
            <a:r>
              <a:rPr lang="en-US" b="0" dirty="0"/>
              <a:t> Groups provide members with information, assistance, and social support.</a:t>
            </a:r>
          </a:p>
          <a:p>
            <a:pPr>
              <a:lnSpc>
                <a:spcPct val="110000"/>
              </a:lnSpc>
              <a:buSzPct val="100000"/>
              <a:buFont typeface="Arial" panose="020B0604020202020204" pitchFamily="34" charset="0"/>
              <a:buChar char="•"/>
            </a:pPr>
            <a:r>
              <a:rPr lang="en-US" b="0" dirty="0"/>
              <a:t> Leon Festinger’s theory of social comparison (1950, 1954) suggested that in many cases people join with others to evaluate the accuracy of their personal beliefs and attitudes. </a:t>
            </a:r>
          </a:p>
        </p:txBody>
      </p:sp>
    </p:spTree>
    <p:extLst>
      <p:ext uri="{BB962C8B-B14F-4D97-AF65-F5344CB8AC3E}">
        <p14:creationId xmlns:p14="http://schemas.microsoft.com/office/powerpoint/2010/main" val="2629265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2"/>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Google Shape;503;p24"/>
          <p:cNvSpPr txBox="1">
            <a:spLocks noGrp="1"/>
          </p:cNvSpPr>
          <p:nvPr>
            <p:ph type="title"/>
          </p:nvPr>
        </p:nvSpPr>
        <p:spPr>
          <a:xfrm>
            <a:off x="5797781" y="155757"/>
            <a:ext cx="5562598" cy="1807305"/>
          </a:xfrm>
          <a:prstGeom prst="rect">
            <a:avLst/>
          </a:prstGeom>
        </p:spPr>
        <p:txBody>
          <a:bodyPr spcFirstLastPara="1" vert="horz" lIns="91440" tIns="45720" rIns="91440" bIns="45720" rtlCol="0" anchor="ctr" anchorCtr="0">
            <a:normAutofit/>
          </a:bodyPr>
          <a:lstStyle/>
          <a:p>
            <a:pPr marL="0" lvl="0" indent="0">
              <a:spcAft>
                <a:spcPts val="0"/>
              </a:spcAft>
              <a:buClr>
                <a:srgbClr val="FFFEFF"/>
              </a:buClr>
              <a:buSzPts val="4000"/>
            </a:pPr>
            <a:r>
              <a:rPr lang="en-US" sz="4000" b="1" dirty="0"/>
              <a:t>Identity and Membership </a:t>
            </a:r>
          </a:p>
        </p:txBody>
      </p:sp>
      <p:pic>
        <p:nvPicPr>
          <p:cNvPr id="9" name="Picture 2" descr="WHO AM I“ - HÀNH TRÌNH KHÁM PHÁ BẢN THÂN - CIO Vietnam">
            <a:extLst>
              <a:ext uri="{FF2B5EF4-FFF2-40B4-BE49-F238E27FC236}">
                <a16:creationId xmlns:a16="http://schemas.microsoft.com/office/drawing/2014/main" id="{2E619367-6AB1-467B-ADFA-0481CF0F3A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50" r="26785"/>
          <a:stretch/>
        </p:blipFill>
        <p:spPr bwMode="auto">
          <a:xfrm>
            <a:off x="0" y="10"/>
            <a:ext cx="5664984"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504" name="Google Shape;504;p24"/>
          <p:cNvSpPr txBox="1">
            <a:spLocks noGrp="1"/>
          </p:cNvSpPr>
          <p:nvPr>
            <p:ph sz="half" idx="1"/>
          </p:nvPr>
        </p:nvSpPr>
        <p:spPr>
          <a:xfrm>
            <a:off x="5664985" y="1618594"/>
            <a:ext cx="6264256" cy="3843666"/>
          </a:xfrm>
          <a:prstGeom prst="rect">
            <a:avLst/>
          </a:prstGeom>
        </p:spPr>
        <p:txBody>
          <a:bodyPr spcFirstLastPara="1" vert="horz" lIns="91425" tIns="45700" rIns="91425" bIns="45700" rtlCol="0" anchorCtr="0">
            <a:noAutofit/>
          </a:bodyPr>
          <a:lstStyle/>
          <a:p>
            <a:pPr>
              <a:lnSpc>
                <a:spcPct val="110000"/>
              </a:lnSpc>
              <a:spcBef>
                <a:spcPts val="0"/>
              </a:spcBef>
              <a:buSzPct val="100000"/>
            </a:pPr>
            <a:r>
              <a:rPr lang="en-US" sz="2600" dirty="0"/>
              <a:t>Groups help us answer the existentially significant question, </a:t>
            </a:r>
            <a:r>
              <a:rPr lang="en-US" sz="2600" b="1" dirty="0"/>
              <a:t>“Who am I?”</a:t>
            </a:r>
          </a:p>
          <a:p>
            <a:pPr marL="0" indent="0">
              <a:lnSpc>
                <a:spcPct val="110000"/>
              </a:lnSpc>
              <a:spcBef>
                <a:spcPts val="0"/>
              </a:spcBef>
              <a:buSzPct val="100000"/>
              <a:buNone/>
            </a:pPr>
            <a:endParaRPr lang="en-US" sz="1400" b="1" dirty="0"/>
          </a:p>
          <a:p>
            <a:pPr>
              <a:lnSpc>
                <a:spcPct val="110000"/>
              </a:lnSpc>
              <a:spcBef>
                <a:spcPts val="0"/>
              </a:spcBef>
              <a:buSzPct val="100000"/>
            </a:pPr>
            <a:r>
              <a:rPr lang="en-US" sz="2600" dirty="0"/>
              <a:t>People are defined not only by their traits, preferences, interests, likes, and dislikes, but also by their friendships, social roles, family connections, and group memberships.</a:t>
            </a:r>
          </a:p>
          <a:p>
            <a:pPr>
              <a:lnSpc>
                <a:spcPct val="110000"/>
              </a:lnSpc>
              <a:spcBef>
                <a:spcPts val="0"/>
              </a:spcBef>
              <a:buSzPct val="100000"/>
            </a:pPr>
            <a:endParaRPr lang="en-US" sz="1400" dirty="0"/>
          </a:p>
          <a:p>
            <a:pPr>
              <a:lnSpc>
                <a:spcPct val="110000"/>
              </a:lnSpc>
              <a:spcBef>
                <a:spcPts val="0"/>
              </a:spcBef>
              <a:buSzPct val="100000"/>
            </a:pPr>
            <a:r>
              <a:rPr lang="en-US" sz="2600" dirty="0"/>
              <a:t>The self is not just a “me,” but also a “we.”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90"/>
        <p:cNvGrpSpPr/>
        <p:nvPr/>
      </p:nvGrpSpPr>
      <p:grpSpPr>
        <a:xfrm>
          <a:off x="0" y="0"/>
          <a:ext cx="0" cy="0"/>
          <a:chOff x="0" y="0"/>
          <a:chExt cx="0" cy="0"/>
        </a:xfrm>
      </p:grpSpPr>
      <p:sp useBgFill="1">
        <p:nvSpPr>
          <p:cNvPr id="2052"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Google Shape;491;p22"/>
          <p:cNvSpPr txBox="1">
            <a:spLocks noGrp="1"/>
          </p:cNvSpPr>
          <p:nvPr>
            <p:ph type="title"/>
          </p:nvPr>
        </p:nvSpPr>
        <p:spPr>
          <a:xfrm>
            <a:off x="5987284" y="1044756"/>
            <a:ext cx="5595115" cy="1035050"/>
          </a:xfrm>
          <a:prstGeom prst="rect">
            <a:avLst/>
          </a:prstGeom>
        </p:spPr>
        <p:txBody>
          <a:bodyPr spcFirstLastPara="1" lIns="228600" tIns="228600" rIns="228600" bIns="228600" anchorCtr="0">
            <a:normAutofit fontScale="90000"/>
          </a:bodyPr>
          <a:lstStyle/>
          <a:p>
            <a:pPr marL="0" lvl="0" indent="0" rtl="0">
              <a:spcBef>
                <a:spcPts val="0"/>
              </a:spcBef>
              <a:spcAft>
                <a:spcPts val="0"/>
              </a:spcAft>
              <a:buClr>
                <a:srgbClr val="FFFEFF"/>
              </a:buClr>
              <a:buSzPts val="4000"/>
              <a:buFont typeface="Arial"/>
              <a:buNone/>
            </a:pPr>
            <a:r>
              <a:rPr lang="en-US" b="1" dirty="0"/>
              <a:t>Evolutionary Advantages of Group Living</a:t>
            </a:r>
          </a:p>
        </p:txBody>
      </p:sp>
      <p:pic>
        <p:nvPicPr>
          <p:cNvPr id="2050" name="Picture 2" descr="How to encourage young people to make a habit of helping others">
            <a:extLst>
              <a:ext uri="{FF2B5EF4-FFF2-40B4-BE49-F238E27FC236}">
                <a16:creationId xmlns:a16="http://schemas.microsoft.com/office/drawing/2014/main" id="{0BDF0547-7CF0-409E-A3D4-9D69BD1DDA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65" r="24844"/>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820CEFE-C28B-4683-AFF1-9A095FD354EC}"/>
              </a:ext>
            </a:extLst>
          </p:cNvPr>
          <p:cNvSpPr txBox="1"/>
          <p:nvPr/>
        </p:nvSpPr>
        <p:spPr>
          <a:xfrm>
            <a:off x="5906814" y="2394677"/>
            <a:ext cx="5770179" cy="1830758"/>
          </a:xfrm>
          <a:prstGeom prst="rect">
            <a:avLst/>
          </a:prstGeom>
        </p:spPr>
        <p:txBody>
          <a:bodyPr spcFirstLastPara="1" vert="horz" lIns="91425" tIns="45700" rIns="91425" bIns="45700" rtlCol="0" anchorCtr="0">
            <a:noAutofit/>
          </a:bodyPr>
          <a:lstStyle>
            <a:lvl1pPr marL="228600" indent="-228600">
              <a:lnSpc>
                <a:spcPct val="110000"/>
              </a:lnSpc>
              <a:spcBef>
                <a:spcPts val="0"/>
              </a:spcBef>
              <a:buSzPct val="100000"/>
              <a:buFont typeface="Arial" panose="020B0604020202020204" pitchFamily="34" charset="0"/>
              <a:buChar char="•"/>
              <a:defRPr sz="26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Groups may be humans’ most useful invention, for they provide us with the means to reach goals that would elude us if we remained alone.</a:t>
            </a:r>
          </a:p>
        </p:txBody>
      </p:sp>
      <p:sp>
        <p:nvSpPr>
          <p:cNvPr id="9" name="TextBox 8">
            <a:extLst>
              <a:ext uri="{FF2B5EF4-FFF2-40B4-BE49-F238E27FC236}">
                <a16:creationId xmlns:a16="http://schemas.microsoft.com/office/drawing/2014/main" id="{965F94DA-38F6-492D-AE7B-784517FA3548}"/>
              </a:ext>
            </a:extLst>
          </p:cNvPr>
          <p:cNvSpPr txBox="1"/>
          <p:nvPr/>
        </p:nvSpPr>
        <p:spPr>
          <a:xfrm>
            <a:off x="5906814" y="4345646"/>
            <a:ext cx="6096000" cy="1830758"/>
          </a:xfrm>
          <a:prstGeom prst="rect">
            <a:avLst/>
          </a:prstGeom>
        </p:spPr>
        <p:txBody>
          <a:bodyPr spcFirstLastPara="1" vert="horz" lIns="91425" tIns="45700" rIns="91425" bIns="45700" rtlCol="0" anchorCtr="0">
            <a:noAutofit/>
          </a:bodyPr>
          <a:lstStyle>
            <a:defPPr>
              <a:defRPr lang="en-US"/>
            </a:defPPr>
            <a:lvl1pPr marL="228600" indent="-228600">
              <a:lnSpc>
                <a:spcPct val="110000"/>
              </a:lnSpc>
              <a:spcBef>
                <a:spcPts val="0"/>
              </a:spcBef>
              <a:buSzPct val="100000"/>
              <a:buFont typeface="Arial" panose="020B0604020202020204" pitchFamily="34" charset="0"/>
              <a:buChar char="•"/>
              <a:defRPr sz="26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“People become dependent on one another for the satisfaction of their needs” (</a:t>
            </a:r>
            <a:r>
              <a:rPr lang="en-US" i="1" dirty="0"/>
              <a:t>Theory of social integration, Moreland</a:t>
            </a:r>
            <a:r>
              <a:rPr lang="en-US" dirty="0"/>
              <a:t>).</a:t>
            </a:r>
          </a:p>
        </p:txBody>
      </p:sp>
    </p:spTree>
    <p:extLst>
      <p:ext uri="{BB962C8B-B14F-4D97-AF65-F5344CB8AC3E}">
        <p14:creationId xmlns:p14="http://schemas.microsoft.com/office/powerpoint/2010/main" val="2513321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tlas">
  <a:themeElements>
    <a:clrScheme name="Atlas">
      <a:dk1>
        <a:srgbClr val="000000"/>
      </a:dk1>
      <a:lt1>
        <a:srgbClr val="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5770</TotalTime>
  <Words>2585</Words>
  <Application>Microsoft Office PowerPoint</Application>
  <PresentationFormat>Widescreen</PresentationFormat>
  <Paragraphs>116</Paragraphs>
  <Slides>22</Slides>
  <Notes>21</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22</vt:i4>
      </vt:variant>
    </vt:vector>
  </HeadingPairs>
  <TitlesOfParts>
    <vt:vector size="34" baseType="lpstr">
      <vt:lpstr>Arial</vt:lpstr>
      <vt:lpstr>Calibri</vt:lpstr>
      <vt:lpstr>Calibri Light</vt:lpstr>
      <vt:lpstr>Kristen ITC</vt:lpstr>
      <vt:lpstr>Lucida Sans Unicode</vt:lpstr>
      <vt:lpstr>Noto Sans Symbols</vt:lpstr>
      <vt:lpstr>Quicksand</vt:lpstr>
      <vt:lpstr>Source Sans Pro</vt:lpstr>
      <vt:lpstr>Office Theme</vt:lpstr>
      <vt:lpstr>1_Office Theme</vt:lpstr>
      <vt:lpstr>Atlas</vt:lpstr>
      <vt:lpstr>Eleanor template</vt:lpstr>
      <vt:lpstr>Communication and In-group Working Skills (cont.)</vt:lpstr>
      <vt:lpstr>CHAPTER OUTLINE</vt:lpstr>
      <vt:lpstr>LEARNING OBJECTIVES</vt:lpstr>
      <vt:lpstr>6. The Psychology of Groups</vt:lpstr>
      <vt:lpstr>PowerPoint Presentation</vt:lpstr>
      <vt:lpstr>The Need to Belong </vt:lpstr>
      <vt:lpstr>Affiliation in Groups  </vt:lpstr>
      <vt:lpstr>Identity and Membership </vt:lpstr>
      <vt:lpstr>Evolutionary Advantages of Group Living</vt:lpstr>
      <vt:lpstr>Motivation and Performance </vt:lpstr>
      <vt:lpstr>Teamwork</vt:lpstr>
      <vt:lpstr>Tuckman’s Group Development Stages </vt:lpstr>
      <vt:lpstr>PowerPoint Presentation</vt:lpstr>
      <vt:lpstr>Making Decisions in Groups </vt:lpstr>
      <vt:lpstr>Group Polarization</vt:lpstr>
      <vt:lpstr>Common Knowledge Effect or Shared Information Bias  </vt:lpstr>
      <vt:lpstr>PowerPoint Presentation</vt:lpstr>
      <vt:lpstr>Groupthink  </vt:lpstr>
      <vt:lpstr>PowerPoint Presentation</vt:lpstr>
      <vt:lpstr>You and Your Groups </vt:lpstr>
      <vt:lpstr>You and Your Groups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&amp; TEAM OVERVIEW</dc:title>
  <dc:creator>Admin</dc:creator>
  <cp:lastModifiedBy>Minh Hoa</cp:lastModifiedBy>
  <cp:revision>99</cp:revision>
  <dcterms:created xsi:type="dcterms:W3CDTF">2021-07-31T10:19:01Z</dcterms:created>
  <dcterms:modified xsi:type="dcterms:W3CDTF">2022-06-08T05:17:36Z</dcterms:modified>
</cp:coreProperties>
</file>